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90" r:id="rId4"/>
    <p:sldId id="258" r:id="rId5"/>
    <p:sldId id="259" r:id="rId6"/>
    <p:sldId id="28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7" r:id="rId17"/>
    <p:sldId id="271" r:id="rId18"/>
    <p:sldId id="291" r:id="rId19"/>
    <p:sldId id="299" r:id="rId20"/>
    <p:sldId id="293" r:id="rId21"/>
    <p:sldId id="292" r:id="rId22"/>
    <p:sldId id="297" r:id="rId23"/>
    <p:sldId id="298" r:id="rId24"/>
    <p:sldId id="295" r:id="rId25"/>
    <p:sldId id="296" r:id="rId26"/>
    <p:sldId id="300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2" r:id="rId37"/>
    <p:sldId id="313" r:id="rId38"/>
    <p:sldId id="314" r:id="rId39"/>
    <p:sldId id="316" r:id="rId40"/>
    <p:sldId id="319" r:id="rId41"/>
    <p:sldId id="325" r:id="rId42"/>
    <p:sldId id="326" r:id="rId43"/>
    <p:sldId id="327" r:id="rId44"/>
    <p:sldId id="328" r:id="rId45"/>
    <p:sldId id="329" r:id="rId46"/>
    <p:sldId id="331" r:id="rId47"/>
    <p:sldId id="332" r:id="rId48"/>
    <p:sldId id="341" r:id="rId49"/>
    <p:sldId id="342" r:id="rId50"/>
    <p:sldId id="353" r:id="rId51"/>
    <p:sldId id="348" r:id="rId52"/>
    <p:sldId id="349" r:id="rId53"/>
    <p:sldId id="350" r:id="rId54"/>
    <p:sldId id="351" r:id="rId55"/>
    <p:sldId id="352" r:id="rId56"/>
  </p:sldIdLst>
  <p:sldSz cx="16068675" cy="11698288"/>
  <p:notesSz cx="6735763" cy="9866313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E2001A"/>
    <a:srgbClr val="D9DADB"/>
    <a:srgbClr val="B1B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 varScale="1">
        <p:scale>
          <a:sx n="65" d="100"/>
          <a:sy n="65" d="100"/>
        </p:scale>
        <p:origin x="-1638" y="-102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image" Target="../media/image2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0BEBF-38B6-4CA5-91F6-AC52D51DD2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E03779-E89B-4887-94EF-DA9908BC0E19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</a:t>
          </a:r>
          <a:endParaRPr lang="ru-RU" sz="4400" b="1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954A9-27AD-4681-A4CB-E9018EC89407}" type="parTrans" cxnId="{6E188C11-A7FE-4D0A-A829-BE3E41F0F9E2}">
      <dgm:prSet/>
      <dgm:spPr/>
      <dgm:t>
        <a:bodyPr/>
        <a:lstStyle/>
        <a:p>
          <a:endParaRPr lang="ru-RU"/>
        </a:p>
      </dgm:t>
    </dgm:pt>
    <dgm:pt modelId="{1C0719D9-387C-4898-A1EA-92CC43B3475B}" type="sibTrans" cxnId="{6E188C11-A7FE-4D0A-A829-BE3E41F0F9E2}">
      <dgm:prSet/>
      <dgm:spPr/>
      <dgm:t>
        <a:bodyPr/>
        <a:lstStyle/>
        <a:p>
          <a:endParaRPr lang="ru-RU"/>
        </a:p>
      </dgm:t>
    </dgm:pt>
    <dgm:pt modelId="{5F5D5125-FE7D-48D8-BB36-A34B8C29F54D}">
      <dgm:prSet phldrT="[Текст]"/>
      <dgm:spPr/>
      <dgm:t>
        <a:bodyPr/>
        <a:lstStyle/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Определяет формы проведения государственной итоговой аттестации по образовательным программам основного общего образования (ГИА), участников, требования к использованию средств обучения и воспитания, средств связи при проведении ГИА, требования, предъявляемые к лицам, привлекаемым к проведению ГИА, порядок проверки экзаменационных работ, порядок подачи и рассмотрения апелляций, изменения и (или) аннулирования результатов ГИА</a:t>
          </a:r>
          <a:endParaRPr lang="ru-RU" b="1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280AD-A0A8-42B9-A57E-45ACDA69CA84}" type="parTrans" cxnId="{56EABC9B-1BA9-492C-A0DF-B76DA6152754}">
      <dgm:prSet/>
      <dgm:spPr/>
      <dgm:t>
        <a:bodyPr/>
        <a:lstStyle/>
        <a:p>
          <a:endParaRPr lang="ru-RU"/>
        </a:p>
      </dgm:t>
    </dgm:pt>
    <dgm:pt modelId="{D43814F1-3C87-4B49-A993-522B3CFD1265}" type="sibTrans" cxnId="{56EABC9B-1BA9-492C-A0DF-B76DA6152754}">
      <dgm:prSet/>
      <dgm:spPr/>
      <dgm:t>
        <a:bodyPr/>
        <a:lstStyle/>
        <a:p>
          <a:endParaRPr lang="ru-RU"/>
        </a:p>
      </dgm:t>
    </dgm:pt>
    <dgm:pt modelId="{2EBDBA16-F3E3-46FA-8E3C-DD7A22F60108}" type="pres">
      <dgm:prSet presAssocID="{31A0BEBF-38B6-4CA5-91F6-AC52D51DD2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287108-3EDB-4A36-AC13-2982246BAB2F}" type="pres">
      <dgm:prSet presAssocID="{E8E03779-E89B-4887-94EF-DA9908BC0E19}" presName="hierRoot1" presStyleCnt="0"/>
      <dgm:spPr/>
    </dgm:pt>
    <dgm:pt modelId="{E05E5A15-8904-4CEC-AEA0-415387E7E166}" type="pres">
      <dgm:prSet presAssocID="{E8E03779-E89B-4887-94EF-DA9908BC0E19}" presName="composite" presStyleCnt="0"/>
      <dgm:spPr/>
    </dgm:pt>
    <dgm:pt modelId="{97F4DBCD-B572-4ED9-BD40-365E32940BBA}" type="pres">
      <dgm:prSet presAssocID="{E8E03779-E89B-4887-94EF-DA9908BC0E1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5BD929CF-6B73-4154-828C-1BF508E65354}" type="pres">
      <dgm:prSet presAssocID="{E8E03779-E89B-4887-94EF-DA9908BC0E19}" presName="text" presStyleLbl="fgAcc0" presStyleIdx="0" presStyleCnt="1" custScaleX="158055" custScaleY="45420" custLinFactNeighborY="-36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6F1E2A-A901-4EA9-B4B7-F29F2610FC7B}" type="pres">
      <dgm:prSet presAssocID="{E8E03779-E89B-4887-94EF-DA9908BC0E19}" presName="hierChild2" presStyleCnt="0"/>
      <dgm:spPr/>
    </dgm:pt>
    <dgm:pt modelId="{D4567CFD-C3C8-4E72-9641-9C675B50DF59}" type="pres">
      <dgm:prSet presAssocID="{CC2280AD-A0A8-42B9-A57E-45ACDA69CA84}" presName="Name10" presStyleLbl="parChTrans1D2" presStyleIdx="0" presStyleCnt="1"/>
      <dgm:spPr/>
      <dgm:t>
        <a:bodyPr/>
        <a:lstStyle/>
        <a:p>
          <a:endParaRPr lang="ru-RU"/>
        </a:p>
      </dgm:t>
    </dgm:pt>
    <dgm:pt modelId="{6B31F242-5ED7-48A8-A2F2-E6AEFDB4224D}" type="pres">
      <dgm:prSet presAssocID="{5F5D5125-FE7D-48D8-BB36-A34B8C29F54D}" presName="hierRoot2" presStyleCnt="0"/>
      <dgm:spPr/>
    </dgm:pt>
    <dgm:pt modelId="{11E7CFDD-65AE-425F-802E-3E802DDE1FFF}" type="pres">
      <dgm:prSet presAssocID="{5F5D5125-FE7D-48D8-BB36-A34B8C29F54D}" presName="composite2" presStyleCnt="0"/>
      <dgm:spPr/>
    </dgm:pt>
    <dgm:pt modelId="{25846267-5A8E-42BE-A324-00737A5D21A3}" type="pres">
      <dgm:prSet presAssocID="{5F5D5125-FE7D-48D8-BB36-A34B8C29F54D}" presName="background2" presStyleLbl="node2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6438990E-C2D0-46E0-AAE8-CC1E1723AEA5}" type="pres">
      <dgm:prSet presAssocID="{5F5D5125-FE7D-48D8-BB36-A34B8C29F54D}" presName="text2" presStyleLbl="fgAcc2" presStyleIdx="0" presStyleCnt="1" custScaleX="376748" custScaleY="224574" custLinFactNeighborY="8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A202C-7C46-4F43-B0C3-900E47AB4AFE}" type="pres">
      <dgm:prSet presAssocID="{5F5D5125-FE7D-48D8-BB36-A34B8C29F54D}" presName="hierChild3" presStyleCnt="0"/>
      <dgm:spPr/>
    </dgm:pt>
  </dgm:ptLst>
  <dgm:cxnLst>
    <dgm:cxn modelId="{6E188C11-A7FE-4D0A-A829-BE3E41F0F9E2}" srcId="{31A0BEBF-38B6-4CA5-91F6-AC52D51DD283}" destId="{E8E03779-E89B-4887-94EF-DA9908BC0E19}" srcOrd="0" destOrd="0" parTransId="{F39954A9-27AD-4681-A4CB-E9018EC89407}" sibTransId="{1C0719D9-387C-4898-A1EA-92CC43B3475B}"/>
    <dgm:cxn modelId="{BF48405E-6293-496E-A4EF-42D3972F4B65}" type="presOf" srcId="{CC2280AD-A0A8-42B9-A57E-45ACDA69CA84}" destId="{D4567CFD-C3C8-4E72-9641-9C675B50DF59}" srcOrd="0" destOrd="0" presId="urn:microsoft.com/office/officeart/2005/8/layout/hierarchy1"/>
    <dgm:cxn modelId="{E3388CF2-F23E-4339-91AD-26D74871B360}" type="presOf" srcId="{E8E03779-E89B-4887-94EF-DA9908BC0E19}" destId="{5BD929CF-6B73-4154-828C-1BF508E65354}" srcOrd="0" destOrd="0" presId="urn:microsoft.com/office/officeart/2005/8/layout/hierarchy1"/>
    <dgm:cxn modelId="{BF2DE02D-9068-4575-A864-8FC1BB090F5E}" type="presOf" srcId="{5F5D5125-FE7D-48D8-BB36-A34B8C29F54D}" destId="{6438990E-C2D0-46E0-AAE8-CC1E1723AEA5}" srcOrd="0" destOrd="0" presId="urn:microsoft.com/office/officeart/2005/8/layout/hierarchy1"/>
    <dgm:cxn modelId="{8D105A98-04ED-4871-8EE1-514ED8BEFF78}" type="presOf" srcId="{31A0BEBF-38B6-4CA5-91F6-AC52D51DD283}" destId="{2EBDBA16-F3E3-46FA-8E3C-DD7A22F60108}" srcOrd="0" destOrd="0" presId="urn:microsoft.com/office/officeart/2005/8/layout/hierarchy1"/>
    <dgm:cxn modelId="{56EABC9B-1BA9-492C-A0DF-B76DA6152754}" srcId="{E8E03779-E89B-4887-94EF-DA9908BC0E19}" destId="{5F5D5125-FE7D-48D8-BB36-A34B8C29F54D}" srcOrd="0" destOrd="0" parTransId="{CC2280AD-A0A8-42B9-A57E-45ACDA69CA84}" sibTransId="{D43814F1-3C87-4B49-A993-522B3CFD1265}"/>
    <dgm:cxn modelId="{30C06FE4-F4D0-4E7E-A505-657CF78EA50D}" type="presParOf" srcId="{2EBDBA16-F3E3-46FA-8E3C-DD7A22F60108}" destId="{0D287108-3EDB-4A36-AC13-2982246BAB2F}" srcOrd="0" destOrd="0" presId="urn:microsoft.com/office/officeart/2005/8/layout/hierarchy1"/>
    <dgm:cxn modelId="{6E51E097-9438-492C-B581-8B3CD2B78CED}" type="presParOf" srcId="{0D287108-3EDB-4A36-AC13-2982246BAB2F}" destId="{E05E5A15-8904-4CEC-AEA0-415387E7E166}" srcOrd="0" destOrd="0" presId="urn:microsoft.com/office/officeart/2005/8/layout/hierarchy1"/>
    <dgm:cxn modelId="{E35A7F4B-8EB3-4DDA-950B-4B1DB6F4AD4A}" type="presParOf" srcId="{E05E5A15-8904-4CEC-AEA0-415387E7E166}" destId="{97F4DBCD-B572-4ED9-BD40-365E32940BBA}" srcOrd="0" destOrd="0" presId="urn:microsoft.com/office/officeart/2005/8/layout/hierarchy1"/>
    <dgm:cxn modelId="{0DD4BA4F-F7C6-4547-A4A8-15F255225860}" type="presParOf" srcId="{E05E5A15-8904-4CEC-AEA0-415387E7E166}" destId="{5BD929CF-6B73-4154-828C-1BF508E65354}" srcOrd="1" destOrd="0" presId="urn:microsoft.com/office/officeart/2005/8/layout/hierarchy1"/>
    <dgm:cxn modelId="{3025C9F6-7D8F-4C0E-979A-181F8321BB43}" type="presParOf" srcId="{0D287108-3EDB-4A36-AC13-2982246BAB2F}" destId="{976F1E2A-A901-4EA9-B4B7-F29F2610FC7B}" srcOrd="1" destOrd="0" presId="urn:microsoft.com/office/officeart/2005/8/layout/hierarchy1"/>
    <dgm:cxn modelId="{642E07E3-6D01-4C65-9D77-2675BCDCF667}" type="presParOf" srcId="{976F1E2A-A901-4EA9-B4B7-F29F2610FC7B}" destId="{D4567CFD-C3C8-4E72-9641-9C675B50DF59}" srcOrd="0" destOrd="0" presId="urn:microsoft.com/office/officeart/2005/8/layout/hierarchy1"/>
    <dgm:cxn modelId="{106C156B-D3CD-4F05-B9CF-6A74AF85DC73}" type="presParOf" srcId="{976F1E2A-A901-4EA9-B4B7-F29F2610FC7B}" destId="{6B31F242-5ED7-48A8-A2F2-E6AEFDB4224D}" srcOrd="1" destOrd="0" presId="urn:microsoft.com/office/officeart/2005/8/layout/hierarchy1"/>
    <dgm:cxn modelId="{BCB5FD52-3DA3-4958-9CF7-1E84C12E0F60}" type="presParOf" srcId="{6B31F242-5ED7-48A8-A2F2-E6AEFDB4224D}" destId="{11E7CFDD-65AE-425F-802E-3E802DDE1FFF}" srcOrd="0" destOrd="0" presId="urn:microsoft.com/office/officeart/2005/8/layout/hierarchy1"/>
    <dgm:cxn modelId="{3B20D436-E39D-4129-B2E1-8FE0A5605B14}" type="presParOf" srcId="{11E7CFDD-65AE-425F-802E-3E802DDE1FFF}" destId="{25846267-5A8E-42BE-A324-00737A5D21A3}" srcOrd="0" destOrd="0" presId="urn:microsoft.com/office/officeart/2005/8/layout/hierarchy1"/>
    <dgm:cxn modelId="{6F2A123B-1C18-405D-AC44-CDD2F5E4850E}" type="presParOf" srcId="{11E7CFDD-65AE-425F-802E-3E802DDE1FFF}" destId="{6438990E-C2D0-46E0-AAE8-CC1E1723AEA5}" srcOrd="1" destOrd="0" presId="urn:microsoft.com/office/officeart/2005/8/layout/hierarchy1"/>
    <dgm:cxn modelId="{FCA0B851-DE76-4DF9-9FA3-AA2E83C72268}" type="presParOf" srcId="{6B31F242-5ED7-48A8-A2F2-E6AEFDB4224D}" destId="{772A202C-7C46-4F43-B0C3-900E47AB4AF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33B99B-86E5-4F66-BD37-99C48074DE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21CBD31-3CBE-4743-9EBF-CC46F3DB4C9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итоговая аттестация</a:t>
          </a:r>
          <a:endParaRPr lang="ru-RU" sz="3200" b="1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DEE59-D691-4BF5-917E-4E402878CDB5}" type="parTrans" cxnId="{42004B35-3871-444D-8AD3-722DE5157C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C9D0F-CEF8-4A65-96D0-1A467D8CC29A}" type="sibTrans" cxnId="{42004B35-3871-444D-8AD3-722DE5157C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24839E-DEA7-4F8A-A68C-C133F90E032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</a:t>
          </a:r>
          <a:endParaRPr lang="ru-RU" sz="3600" b="1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BC9A5-0DBB-4556-B3D0-5C8C82EBE133}" type="parTrans" cxnId="{2C2E41E9-A4A9-4689-A73A-003763BF92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14513-736C-4C29-A369-1A53CF24AB5A}" type="sibTrans" cxnId="{2C2E41E9-A4A9-4689-A73A-003763BF92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48B84-5447-4CE4-B422-175B1C39FF8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</a:t>
          </a:r>
          <a:endParaRPr lang="ru-RU" sz="3600" b="1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68CD5-EAD7-463D-9FC6-656EB14B23D1}" type="parTrans" cxnId="{E12E0B7E-7380-41CC-99B5-6AA40A5BBE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B0F3CB-3244-427B-A7E7-5D46680AA9CB}" type="sibTrans" cxnId="{E12E0B7E-7380-41CC-99B5-6AA40A5BBE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960D3-B8C5-48A8-9113-065266A81E7F}">
      <dgm:prSet/>
      <dgm:spPr/>
      <dgm:t>
        <a:bodyPr/>
        <a:lstStyle/>
        <a:p>
          <a:r>
            <a:rPr lang="ru-RU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9E958-5A95-4BBA-AFE2-340CF34C8567}" type="parTrans" cxnId="{DF4A757B-132C-4807-AC50-5EEFA654AE5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85878-E430-4998-847C-9FA9B5823D92}" type="sibTrans" cxnId="{DF4A757B-132C-4807-AC50-5EEFA654AE5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EE105-8967-4F8C-A1F8-2FB74E6847C3}">
      <dgm:prSet/>
      <dgm:spPr/>
      <dgm:t>
        <a:bodyPr/>
        <a:lstStyle/>
        <a:p>
          <a:r>
            <a:rPr lang="ru-RU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с использованием текстов, тем, заданий, билетов</a:t>
          </a:r>
          <a:endParaRPr lang="ru-RU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3FDEB-6141-42A2-B639-7935FDBAE22B}" type="sibTrans" cxnId="{7E3E7F9B-7A2B-41D2-A6FD-8936052A8EB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43C4F-CA7B-4F2B-9B14-2774C5C9F08D}" type="parTrans" cxnId="{7E3E7F9B-7A2B-41D2-A6FD-8936052A8EB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8667B-A714-47D7-A511-96EA6D968834}" type="pres">
      <dgm:prSet presAssocID="{6633B99B-86E5-4F66-BD37-99C48074D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E1D356-BEB9-4DF7-B026-DCD2AAF9C853}" type="pres">
      <dgm:prSet presAssocID="{121CBD31-3CBE-4743-9EBF-CC46F3DB4C99}" presName="hierRoot1" presStyleCnt="0"/>
      <dgm:spPr/>
      <dgm:t>
        <a:bodyPr/>
        <a:lstStyle/>
        <a:p>
          <a:endParaRPr lang="ru-RU"/>
        </a:p>
      </dgm:t>
    </dgm:pt>
    <dgm:pt modelId="{94B1E485-A0E7-4238-A2C4-596300D71971}" type="pres">
      <dgm:prSet presAssocID="{121CBD31-3CBE-4743-9EBF-CC46F3DB4C99}" presName="composite" presStyleCnt="0"/>
      <dgm:spPr/>
      <dgm:t>
        <a:bodyPr/>
        <a:lstStyle/>
        <a:p>
          <a:endParaRPr lang="ru-RU"/>
        </a:p>
      </dgm:t>
    </dgm:pt>
    <dgm:pt modelId="{E78D5D46-CAE2-4BFE-8F68-8E1ABD895B99}" type="pres">
      <dgm:prSet presAssocID="{121CBD31-3CBE-4743-9EBF-CC46F3DB4C9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944CD15D-DEEC-4EAB-BF07-8A537D2195FD}" type="pres">
      <dgm:prSet presAssocID="{121CBD31-3CBE-4743-9EBF-CC46F3DB4C99}" presName="text" presStyleLbl="fgAcc0" presStyleIdx="0" presStyleCnt="1" custScaleX="222319" custScaleY="24750" custLinFactNeighborX="2793" custLinFactNeighborY="-31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6E1C4-357C-427C-ACA2-55D4DDED4C9C}" type="pres">
      <dgm:prSet presAssocID="{121CBD31-3CBE-4743-9EBF-CC46F3DB4C99}" presName="hierChild2" presStyleCnt="0"/>
      <dgm:spPr/>
      <dgm:t>
        <a:bodyPr/>
        <a:lstStyle/>
        <a:p>
          <a:endParaRPr lang="ru-RU"/>
        </a:p>
      </dgm:t>
    </dgm:pt>
    <dgm:pt modelId="{2B64C2A7-DEC7-403E-9E33-2858FB70F805}" type="pres">
      <dgm:prSet presAssocID="{547BC9A5-0DBB-4556-B3D0-5C8C82EBE13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4E3A796-B5C2-46B7-A9A9-CA379D3B52C6}" type="pres">
      <dgm:prSet presAssocID="{F824839E-DEA7-4F8A-A68C-C133F90E0329}" presName="hierRoot2" presStyleCnt="0"/>
      <dgm:spPr/>
      <dgm:t>
        <a:bodyPr/>
        <a:lstStyle/>
        <a:p>
          <a:endParaRPr lang="ru-RU"/>
        </a:p>
      </dgm:t>
    </dgm:pt>
    <dgm:pt modelId="{21D4AEBE-343F-4B82-B7E8-768F954752C3}" type="pres">
      <dgm:prSet presAssocID="{F824839E-DEA7-4F8A-A68C-C133F90E0329}" presName="composite2" presStyleCnt="0"/>
      <dgm:spPr/>
      <dgm:t>
        <a:bodyPr/>
        <a:lstStyle/>
        <a:p>
          <a:endParaRPr lang="ru-RU"/>
        </a:p>
      </dgm:t>
    </dgm:pt>
    <dgm:pt modelId="{30A84A87-9AD4-42B3-9E24-82597DAD142E}" type="pres">
      <dgm:prSet presAssocID="{F824839E-DEA7-4F8A-A68C-C133F90E0329}" presName="background2" presStyleLbl="node2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53A7081-F890-4BEC-936E-ED7FF8B7B1C4}" type="pres">
      <dgm:prSet presAssocID="{F824839E-DEA7-4F8A-A68C-C133F90E0329}" presName="text2" presStyleLbl="fgAcc2" presStyleIdx="0" presStyleCnt="2" custScaleX="140058" custScaleY="69346" custLinFactNeighborY="-35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6351A-6847-4CA2-93D7-9B0AD1DFC68C}" type="pres">
      <dgm:prSet presAssocID="{F824839E-DEA7-4F8A-A68C-C133F90E0329}" presName="hierChild3" presStyleCnt="0"/>
      <dgm:spPr/>
      <dgm:t>
        <a:bodyPr/>
        <a:lstStyle/>
        <a:p>
          <a:endParaRPr lang="ru-RU"/>
        </a:p>
      </dgm:t>
    </dgm:pt>
    <dgm:pt modelId="{4ED4BD4F-8D15-40A4-B7E0-A9703B49F237}" type="pres">
      <dgm:prSet presAssocID="{F099E958-5A95-4BBA-AFE2-340CF34C856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89CC9B9-9A8A-4E24-B506-E35C6BA334AA}" type="pres">
      <dgm:prSet presAssocID="{E9C960D3-B8C5-48A8-9113-065266A81E7F}" presName="hierRoot3" presStyleCnt="0"/>
      <dgm:spPr/>
    </dgm:pt>
    <dgm:pt modelId="{130C849D-B09C-4AD6-A78A-6A376D520354}" type="pres">
      <dgm:prSet presAssocID="{E9C960D3-B8C5-48A8-9113-065266A81E7F}" presName="composite3" presStyleCnt="0"/>
      <dgm:spPr/>
    </dgm:pt>
    <dgm:pt modelId="{3A1EBF96-4937-4F3F-BF47-865CE24E4A79}" type="pres">
      <dgm:prSet presAssocID="{E9C960D3-B8C5-48A8-9113-065266A81E7F}" presName="background3" presStyleLbl="node3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F7EF364-7B78-4DD3-AD0B-488280EF8C2C}" type="pres">
      <dgm:prSet presAssocID="{E9C960D3-B8C5-48A8-9113-065266A81E7F}" presName="text3" presStyleLbl="fgAcc3" presStyleIdx="0" presStyleCnt="2" custScaleX="154173" custScaleY="78076" custLinFactNeighborX="-28491" custLinFactNeighborY="-36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E795E-5F02-4006-A2D5-063536027F82}" type="pres">
      <dgm:prSet presAssocID="{E9C960D3-B8C5-48A8-9113-065266A81E7F}" presName="hierChild4" presStyleCnt="0"/>
      <dgm:spPr/>
    </dgm:pt>
    <dgm:pt modelId="{C398F8EC-8862-443E-B2C8-97B19EAF89C2}" type="pres">
      <dgm:prSet presAssocID="{50268CD5-EAD7-463D-9FC6-656EB14B23D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52A48F-E094-4215-A01E-2C5EBACF568F}" type="pres">
      <dgm:prSet presAssocID="{97D48B84-5447-4CE4-B422-175B1C39FF8E}" presName="hierRoot2" presStyleCnt="0"/>
      <dgm:spPr/>
      <dgm:t>
        <a:bodyPr/>
        <a:lstStyle/>
        <a:p>
          <a:endParaRPr lang="ru-RU"/>
        </a:p>
      </dgm:t>
    </dgm:pt>
    <dgm:pt modelId="{E58FE22A-B7BA-48AD-AF1C-4E5646DA106A}" type="pres">
      <dgm:prSet presAssocID="{97D48B84-5447-4CE4-B422-175B1C39FF8E}" presName="composite2" presStyleCnt="0"/>
      <dgm:spPr/>
      <dgm:t>
        <a:bodyPr/>
        <a:lstStyle/>
        <a:p>
          <a:endParaRPr lang="ru-RU"/>
        </a:p>
      </dgm:t>
    </dgm:pt>
    <dgm:pt modelId="{D4F7BB4F-204E-46C4-9041-7015BE59A9EF}" type="pres">
      <dgm:prSet presAssocID="{97D48B84-5447-4CE4-B422-175B1C39FF8E}" presName="background2" presStyleLbl="node2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E1B67FA-9FC6-4B57-AABE-BA080F4274C5}" type="pres">
      <dgm:prSet presAssocID="{97D48B84-5447-4CE4-B422-175B1C39FF8E}" presName="text2" presStyleLbl="fgAcc2" presStyleIdx="1" presStyleCnt="2" custScaleX="140058" custScaleY="69346" custLinFactNeighborX="129" custLinFactNeighborY="-35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F6990-9D0B-48B7-B56C-3AD01EE7274C}" type="pres">
      <dgm:prSet presAssocID="{97D48B84-5447-4CE4-B422-175B1C39FF8E}" presName="hierChild3" presStyleCnt="0"/>
      <dgm:spPr/>
      <dgm:t>
        <a:bodyPr/>
        <a:lstStyle/>
        <a:p>
          <a:endParaRPr lang="ru-RU"/>
        </a:p>
      </dgm:t>
    </dgm:pt>
    <dgm:pt modelId="{A664288F-8A68-404E-916E-29159D72B5D1}" type="pres">
      <dgm:prSet presAssocID="{1CE43C4F-CA7B-4F2B-9B14-2774C5C9F08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996AEAF-640D-480C-A5DF-14C1DD9E540F}" type="pres">
      <dgm:prSet presAssocID="{BB6EE105-8967-4F8C-A1F8-2FB74E6847C3}" presName="hierRoot3" presStyleCnt="0"/>
      <dgm:spPr/>
    </dgm:pt>
    <dgm:pt modelId="{C8004AF5-3E88-44F6-99C7-B5A040515947}" type="pres">
      <dgm:prSet presAssocID="{BB6EE105-8967-4F8C-A1F8-2FB74E6847C3}" presName="composite3" presStyleCnt="0"/>
      <dgm:spPr/>
    </dgm:pt>
    <dgm:pt modelId="{90CFF955-F0F7-4CEF-AEF1-61E5AF0C9446}" type="pres">
      <dgm:prSet presAssocID="{BB6EE105-8967-4F8C-A1F8-2FB74E6847C3}" presName="background3" presStyleLbl="node3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8F50B0F-AD70-4947-8F2C-24B0930EEDC1}" type="pres">
      <dgm:prSet presAssocID="{BB6EE105-8967-4F8C-A1F8-2FB74E6847C3}" presName="text3" presStyleLbl="fgAcc3" presStyleIdx="1" presStyleCnt="2" custScaleX="154173" custScaleY="78076" custLinFactNeighborY="-35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9A2DF-DCA6-4558-AFAC-70651DB12633}" type="pres">
      <dgm:prSet presAssocID="{BB6EE105-8967-4F8C-A1F8-2FB74E6847C3}" presName="hierChild4" presStyleCnt="0"/>
      <dgm:spPr/>
    </dgm:pt>
  </dgm:ptLst>
  <dgm:cxnLst>
    <dgm:cxn modelId="{7E3E7F9B-7A2B-41D2-A6FD-8936052A8EB4}" srcId="{97D48B84-5447-4CE4-B422-175B1C39FF8E}" destId="{BB6EE105-8967-4F8C-A1F8-2FB74E6847C3}" srcOrd="0" destOrd="0" parTransId="{1CE43C4F-CA7B-4F2B-9B14-2774C5C9F08D}" sibTransId="{6043FDEB-6141-42A2-B639-7935FDBAE22B}"/>
    <dgm:cxn modelId="{BA62D5C4-042F-4409-B1E8-B7B0F08B5EE2}" type="presOf" srcId="{F824839E-DEA7-4F8A-A68C-C133F90E0329}" destId="{853A7081-F890-4BEC-936E-ED7FF8B7B1C4}" srcOrd="0" destOrd="0" presId="urn:microsoft.com/office/officeart/2005/8/layout/hierarchy1"/>
    <dgm:cxn modelId="{C59C6483-348E-4C59-922F-317A08B25772}" type="presOf" srcId="{6633B99B-86E5-4F66-BD37-99C48074DE94}" destId="{E268667B-A714-47D7-A511-96EA6D968834}" srcOrd="0" destOrd="0" presId="urn:microsoft.com/office/officeart/2005/8/layout/hierarchy1"/>
    <dgm:cxn modelId="{47A9F156-585F-4800-83D8-4BF381DBB188}" type="presOf" srcId="{BB6EE105-8967-4F8C-A1F8-2FB74E6847C3}" destId="{78F50B0F-AD70-4947-8F2C-24B0930EEDC1}" srcOrd="0" destOrd="0" presId="urn:microsoft.com/office/officeart/2005/8/layout/hierarchy1"/>
    <dgm:cxn modelId="{42004B35-3871-444D-8AD3-722DE5157CC2}" srcId="{6633B99B-86E5-4F66-BD37-99C48074DE94}" destId="{121CBD31-3CBE-4743-9EBF-CC46F3DB4C99}" srcOrd="0" destOrd="0" parTransId="{226DEE59-D691-4BF5-917E-4E402878CDB5}" sibTransId="{2BBC9D0F-CEF8-4A65-96D0-1A467D8CC29A}"/>
    <dgm:cxn modelId="{2C2E41E9-A4A9-4689-A73A-003763BF9227}" srcId="{121CBD31-3CBE-4743-9EBF-CC46F3DB4C99}" destId="{F824839E-DEA7-4F8A-A68C-C133F90E0329}" srcOrd="0" destOrd="0" parTransId="{547BC9A5-0DBB-4556-B3D0-5C8C82EBE133}" sibTransId="{E2814513-736C-4C29-A369-1A53CF24AB5A}"/>
    <dgm:cxn modelId="{46F3E87A-ED6B-47F1-9CC9-4EC4AD5F4476}" type="presOf" srcId="{97D48B84-5447-4CE4-B422-175B1C39FF8E}" destId="{0E1B67FA-9FC6-4B57-AABE-BA080F4274C5}" srcOrd="0" destOrd="0" presId="urn:microsoft.com/office/officeart/2005/8/layout/hierarchy1"/>
    <dgm:cxn modelId="{8E1FF61E-7303-4F43-A81B-C017EF052DCA}" type="presOf" srcId="{F099E958-5A95-4BBA-AFE2-340CF34C8567}" destId="{4ED4BD4F-8D15-40A4-B7E0-A9703B49F237}" srcOrd="0" destOrd="0" presId="urn:microsoft.com/office/officeart/2005/8/layout/hierarchy1"/>
    <dgm:cxn modelId="{4A3FE6E5-4A66-4530-A8E8-F11521931A67}" type="presOf" srcId="{547BC9A5-0DBB-4556-B3D0-5C8C82EBE133}" destId="{2B64C2A7-DEC7-403E-9E33-2858FB70F805}" srcOrd="0" destOrd="0" presId="urn:microsoft.com/office/officeart/2005/8/layout/hierarchy1"/>
    <dgm:cxn modelId="{DF4A757B-132C-4807-AC50-5EEFA654AE56}" srcId="{F824839E-DEA7-4F8A-A68C-C133F90E0329}" destId="{E9C960D3-B8C5-48A8-9113-065266A81E7F}" srcOrd="0" destOrd="0" parTransId="{F099E958-5A95-4BBA-AFE2-340CF34C8567}" sibTransId="{D1685878-E430-4998-847C-9FA9B5823D92}"/>
    <dgm:cxn modelId="{8FBDA79C-F9D7-448C-A8E9-BD42774843CD}" type="presOf" srcId="{1CE43C4F-CA7B-4F2B-9B14-2774C5C9F08D}" destId="{A664288F-8A68-404E-916E-29159D72B5D1}" srcOrd="0" destOrd="0" presId="urn:microsoft.com/office/officeart/2005/8/layout/hierarchy1"/>
    <dgm:cxn modelId="{E12E0B7E-7380-41CC-99B5-6AA40A5BBE3E}" srcId="{121CBD31-3CBE-4743-9EBF-CC46F3DB4C99}" destId="{97D48B84-5447-4CE4-B422-175B1C39FF8E}" srcOrd="1" destOrd="0" parTransId="{50268CD5-EAD7-463D-9FC6-656EB14B23D1}" sibTransId="{AFB0F3CB-3244-427B-A7E7-5D46680AA9CB}"/>
    <dgm:cxn modelId="{D239551A-AD32-4AB2-A1C0-D06486C206CE}" type="presOf" srcId="{121CBD31-3CBE-4743-9EBF-CC46F3DB4C99}" destId="{944CD15D-DEEC-4EAB-BF07-8A537D2195FD}" srcOrd="0" destOrd="0" presId="urn:microsoft.com/office/officeart/2005/8/layout/hierarchy1"/>
    <dgm:cxn modelId="{243A7196-F17E-4477-A25D-CD54B66B79C0}" type="presOf" srcId="{50268CD5-EAD7-463D-9FC6-656EB14B23D1}" destId="{C398F8EC-8862-443E-B2C8-97B19EAF89C2}" srcOrd="0" destOrd="0" presId="urn:microsoft.com/office/officeart/2005/8/layout/hierarchy1"/>
    <dgm:cxn modelId="{D1DB6A3C-39FA-4B0B-9ED1-05B67C2906BC}" type="presOf" srcId="{E9C960D3-B8C5-48A8-9113-065266A81E7F}" destId="{7F7EF364-7B78-4DD3-AD0B-488280EF8C2C}" srcOrd="0" destOrd="0" presId="urn:microsoft.com/office/officeart/2005/8/layout/hierarchy1"/>
    <dgm:cxn modelId="{C327D98F-A24C-40A9-AA98-32CBE6DFF7CA}" type="presParOf" srcId="{E268667B-A714-47D7-A511-96EA6D968834}" destId="{44E1D356-BEB9-4DF7-B026-DCD2AAF9C853}" srcOrd="0" destOrd="0" presId="urn:microsoft.com/office/officeart/2005/8/layout/hierarchy1"/>
    <dgm:cxn modelId="{CF164078-402B-44E5-A0A4-C33E485DEEB0}" type="presParOf" srcId="{44E1D356-BEB9-4DF7-B026-DCD2AAF9C853}" destId="{94B1E485-A0E7-4238-A2C4-596300D71971}" srcOrd="0" destOrd="0" presId="urn:microsoft.com/office/officeart/2005/8/layout/hierarchy1"/>
    <dgm:cxn modelId="{BF78D001-A72C-421A-91A1-2A33D8806646}" type="presParOf" srcId="{94B1E485-A0E7-4238-A2C4-596300D71971}" destId="{E78D5D46-CAE2-4BFE-8F68-8E1ABD895B99}" srcOrd="0" destOrd="0" presId="urn:microsoft.com/office/officeart/2005/8/layout/hierarchy1"/>
    <dgm:cxn modelId="{693CAB1A-24F7-49A2-AD88-F6C1E82D7C90}" type="presParOf" srcId="{94B1E485-A0E7-4238-A2C4-596300D71971}" destId="{944CD15D-DEEC-4EAB-BF07-8A537D2195FD}" srcOrd="1" destOrd="0" presId="urn:microsoft.com/office/officeart/2005/8/layout/hierarchy1"/>
    <dgm:cxn modelId="{87154BB9-23B0-4C8F-83BD-51AE3EFE19B4}" type="presParOf" srcId="{44E1D356-BEB9-4DF7-B026-DCD2AAF9C853}" destId="{4BF6E1C4-357C-427C-ACA2-55D4DDED4C9C}" srcOrd="1" destOrd="0" presId="urn:microsoft.com/office/officeart/2005/8/layout/hierarchy1"/>
    <dgm:cxn modelId="{4774D505-32B8-458E-AFBC-1E134F1B5607}" type="presParOf" srcId="{4BF6E1C4-357C-427C-ACA2-55D4DDED4C9C}" destId="{2B64C2A7-DEC7-403E-9E33-2858FB70F805}" srcOrd="0" destOrd="0" presId="urn:microsoft.com/office/officeart/2005/8/layout/hierarchy1"/>
    <dgm:cxn modelId="{B0B8E539-EEE7-4651-A18F-DA153FE8A647}" type="presParOf" srcId="{4BF6E1C4-357C-427C-ACA2-55D4DDED4C9C}" destId="{74E3A796-B5C2-46B7-A9A9-CA379D3B52C6}" srcOrd="1" destOrd="0" presId="urn:microsoft.com/office/officeart/2005/8/layout/hierarchy1"/>
    <dgm:cxn modelId="{4D9262AF-3A8A-4134-A470-050FB61954C9}" type="presParOf" srcId="{74E3A796-B5C2-46B7-A9A9-CA379D3B52C6}" destId="{21D4AEBE-343F-4B82-B7E8-768F954752C3}" srcOrd="0" destOrd="0" presId="urn:microsoft.com/office/officeart/2005/8/layout/hierarchy1"/>
    <dgm:cxn modelId="{47304562-2D1B-4130-AB3A-1DC0126EA9D4}" type="presParOf" srcId="{21D4AEBE-343F-4B82-B7E8-768F954752C3}" destId="{30A84A87-9AD4-42B3-9E24-82597DAD142E}" srcOrd="0" destOrd="0" presId="urn:microsoft.com/office/officeart/2005/8/layout/hierarchy1"/>
    <dgm:cxn modelId="{76B51AD6-1588-4283-A397-AAEB60DECB38}" type="presParOf" srcId="{21D4AEBE-343F-4B82-B7E8-768F954752C3}" destId="{853A7081-F890-4BEC-936E-ED7FF8B7B1C4}" srcOrd="1" destOrd="0" presId="urn:microsoft.com/office/officeart/2005/8/layout/hierarchy1"/>
    <dgm:cxn modelId="{DC937A87-EC3C-4789-BADD-F1B24047D7F1}" type="presParOf" srcId="{74E3A796-B5C2-46B7-A9A9-CA379D3B52C6}" destId="{E226351A-6847-4CA2-93D7-9B0AD1DFC68C}" srcOrd="1" destOrd="0" presId="urn:microsoft.com/office/officeart/2005/8/layout/hierarchy1"/>
    <dgm:cxn modelId="{09CC0336-3ED8-4D80-A437-A062003D7D25}" type="presParOf" srcId="{E226351A-6847-4CA2-93D7-9B0AD1DFC68C}" destId="{4ED4BD4F-8D15-40A4-B7E0-A9703B49F237}" srcOrd="0" destOrd="0" presId="urn:microsoft.com/office/officeart/2005/8/layout/hierarchy1"/>
    <dgm:cxn modelId="{509FE0A3-062C-4D9C-B21B-877E7EC3D098}" type="presParOf" srcId="{E226351A-6847-4CA2-93D7-9B0AD1DFC68C}" destId="{D89CC9B9-9A8A-4E24-B506-E35C6BA334AA}" srcOrd="1" destOrd="0" presId="urn:microsoft.com/office/officeart/2005/8/layout/hierarchy1"/>
    <dgm:cxn modelId="{CD85F4F4-C356-4640-B5DD-0EFEE150B3ED}" type="presParOf" srcId="{D89CC9B9-9A8A-4E24-B506-E35C6BA334AA}" destId="{130C849D-B09C-4AD6-A78A-6A376D520354}" srcOrd="0" destOrd="0" presId="urn:microsoft.com/office/officeart/2005/8/layout/hierarchy1"/>
    <dgm:cxn modelId="{3AA0B576-AB0D-4354-985E-BEAEB2545FF8}" type="presParOf" srcId="{130C849D-B09C-4AD6-A78A-6A376D520354}" destId="{3A1EBF96-4937-4F3F-BF47-865CE24E4A79}" srcOrd="0" destOrd="0" presId="urn:microsoft.com/office/officeart/2005/8/layout/hierarchy1"/>
    <dgm:cxn modelId="{CFDE7F81-B597-4D36-ABBC-E144CF9987DC}" type="presParOf" srcId="{130C849D-B09C-4AD6-A78A-6A376D520354}" destId="{7F7EF364-7B78-4DD3-AD0B-488280EF8C2C}" srcOrd="1" destOrd="0" presId="urn:microsoft.com/office/officeart/2005/8/layout/hierarchy1"/>
    <dgm:cxn modelId="{75AE21BA-BCC1-4DCF-8B3C-3BA59231FCB1}" type="presParOf" srcId="{D89CC9B9-9A8A-4E24-B506-E35C6BA334AA}" destId="{EE3E795E-5F02-4006-A2D5-063536027F82}" srcOrd="1" destOrd="0" presId="urn:microsoft.com/office/officeart/2005/8/layout/hierarchy1"/>
    <dgm:cxn modelId="{279C02BD-3736-424F-ACD9-BAFA1F3DE659}" type="presParOf" srcId="{4BF6E1C4-357C-427C-ACA2-55D4DDED4C9C}" destId="{C398F8EC-8862-443E-B2C8-97B19EAF89C2}" srcOrd="2" destOrd="0" presId="urn:microsoft.com/office/officeart/2005/8/layout/hierarchy1"/>
    <dgm:cxn modelId="{C5741539-6B63-4F7E-A4B4-42CA36F87F46}" type="presParOf" srcId="{4BF6E1C4-357C-427C-ACA2-55D4DDED4C9C}" destId="{E852A48F-E094-4215-A01E-2C5EBACF568F}" srcOrd="3" destOrd="0" presId="urn:microsoft.com/office/officeart/2005/8/layout/hierarchy1"/>
    <dgm:cxn modelId="{6DA3097E-C17E-479E-BBCA-896D23922788}" type="presParOf" srcId="{E852A48F-E094-4215-A01E-2C5EBACF568F}" destId="{E58FE22A-B7BA-48AD-AF1C-4E5646DA106A}" srcOrd="0" destOrd="0" presId="urn:microsoft.com/office/officeart/2005/8/layout/hierarchy1"/>
    <dgm:cxn modelId="{B8A636A0-1275-4299-A41E-6F656EDE377E}" type="presParOf" srcId="{E58FE22A-B7BA-48AD-AF1C-4E5646DA106A}" destId="{D4F7BB4F-204E-46C4-9041-7015BE59A9EF}" srcOrd="0" destOrd="0" presId="urn:microsoft.com/office/officeart/2005/8/layout/hierarchy1"/>
    <dgm:cxn modelId="{8CF06AF1-997B-4F76-8112-B9E5CCCFB318}" type="presParOf" srcId="{E58FE22A-B7BA-48AD-AF1C-4E5646DA106A}" destId="{0E1B67FA-9FC6-4B57-AABE-BA080F4274C5}" srcOrd="1" destOrd="0" presId="urn:microsoft.com/office/officeart/2005/8/layout/hierarchy1"/>
    <dgm:cxn modelId="{15509895-5690-45B5-8F2D-31A95647619C}" type="presParOf" srcId="{E852A48F-E094-4215-A01E-2C5EBACF568F}" destId="{1CDF6990-9D0B-48B7-B56C-3AD01EE7274C}" srcOrd="1" destOrd="0" presId="urn:microsoft.com/office/officeart/2005/8/layout/hierarchy1"/>
    <dgm:cxn modelId="{12257E18-A060-41F7-91B3-C7AC6ED526D1}" type="presParOf" srcId="{1CDF6990-9D0B-48B7-B56C-3AD01EE7274C}" destId="{A664288F-8A68-404E-916E-29159D72B5D1}" srcOrd="0" destOrd="0" presId="urn:microsoft.com/office/officeart/2005/8/layout/hierarchy1"/>
    <dgm:cxn modelId="{2DE7717D-1F21-49BD-8D11-30CB92430EFF}" type="presParOf" srcId="{1CDF6990-9D0B-48B7-B56C-3AD01EE7274C}" destId="{8996AEAF-640D-480C-A5DF-14C1DD9E540F}" srcOrd="1" destOrd="0" presId="urn:microsoft.com/office/officeart/2005/8/layout/hierarchy1"/>
    <dgm:cxn modelId="{5FAB0566-D07B-4915-A383-7C039E99B697}" type="presParOf" srcId="{8996AEAF-640D-480C-A5DF-14C1DD9E540F}" destId="{C8004AF5-3E88-44F6-99C7-B5A040515947}" srcOrd="0" destOrd="0" presId="urn:microsoft.com/office/officeart/2005/8/layout/hierarchy1"/>
    <dgm:cxn modelId="{30522672-8A65-4DCC-980F-70A55D65A5B6}" type="presParOf" srcId="{C8004AF5-3E88-44F6-99C7-B5A040515947}" destId="{90CFF955-F0F7-4CEF-AEF1-61E5AF0C9446}" srcOrd="0" destOrd="0" presId="urn:microsoft.com/office/officeart/2005/8/layout/hierarchy1"/>
    <dgm:cxn modelId="{DB63E617-3ADB-42FB-B8AB-4E2D49F85407}" type="presParOf" srcId="{C8004AF5-3E88-44F6-99C7-B5A040515947}" destId="{78F50B0F-AD70-4947-8F2C-24B0930EEDC1}" srcOrd="1" destOrd="0" presId="urn:microsoft.com/office/officeart/2005/8/layout/hierarchy1"/>
    <dgm:cxn modelId="{9F2FB7E9-6A48-42F3-9831-BF752A6D9481}" type="presParOf" srcId="{8996AEAF-640D-480C-A5DF-14C1DD9E540F}" destId="{47B9A2DF-DCA6-4558-AFAC-70651DB126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C112EB-49CC-4552-A9CE-0FC395ED87D4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</dgm:pt>
    <dgm:pt modelId="{303D319A-F4B4-4871-BC29-C481851D1F64}">
      <dgm:prSet phldrT="[Текст]"/>
      <dgm:spPr>
        <a:solidFill>
          <a:srgbClr val="006AB3"/>
        </a:solidFill>
      </dgm:spPr>
      <dgm:t>
        <a:bodyPr/>
        <a:lstStyle/>
        <a:p>
          <a:pPr algn="ctr"/>
          <a:r>
            <a:rPr lang="ru-RU" dirty="0" smtClean="0"/>
            <a:t>Оборудуется стационарными или переносными металлоискателями</a:t>
          </a:r>
          <a:endParaRPr lang="ru-RU" dirty="0"/>
        </a:p>
      </dgm:t>
    </dgm:pt>
    <dgm:pt modelId="{D66F7622-DB21-49CD-8ABB-5905DF1FF12A}" type="par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24E1F57-CC75-49FC-AABA-AD327D31A7C9}" type="sib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E09CB41-9176-4A65-B943-A7ABE1DA1172}">
      <dgm:prSet phldrT="[Текст]"/>
      <dgm:spPr>
        <a:solidFill>
          <a:srgbClr val="006AB3"/>
        </a:solidFill>
      </dgm:spPr>
      <dgm:t>
        <a:bodyPr/>
        <a:lstStyle/>
        <a:p>
          <a:pPr algn="ctr"/>
          <a:r>
            <a:rPr lang="ru-RU" dirty="0" smtClean="0"/>
            <a:t>Размещаются объявления о запрете использования средств связи </a:t>
          </a:r>
          <a:endParaRPr lang="ru-RU" dirty="0"/>
        </a:p>
      </dgm:t>
    </dgm:pt>
    <dgm:pt modelId="{AA9A60C6-CE79-4DA1-A40C-291E98B75B8C}" type="par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8024B6C-5BAC-4C18-949C-5FC795BCA051}" type="sib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A7C8708-36B4-4CB6-A341-038BA8CC03CF}">
      <dgm:prSet phldrT="[Текст]"/>
      <dgm:spPr>
        <a:solidFill>
          <a:srgbClr val="006AB3"/>
        </a:solidFill>
      </dgm:spPr>
      <dgm:t>
        <a:bodyPr/>
        <a:lstStyle/>
        <a:p>
          <a:pPr algn="ctr"/>
          <a:r>
            <a:rPr lang="ru-RU" dirty="0" smtClean="0"/>
            <a:t>Помещение для руководителя оборудуется сейфом или металлическим шкафом, персональным компьютером, принтером и телефонной связью</a:t>
          </a:r>
          <a:endParaRPr lang="ru-RU" dirty="0"/>
        </a:p>
      </dgm:t>
    </dgm:pt>
    <dgm:pt modelId="{B7BEFCB3-AF06-4381-8BF6-6743F771989A}" type="par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25EEF1B-0571-4F49-8947-7CDD6DECE351}" type="sib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0515152-6129-4670-97BC-2AD7A5D748E4}" type="pres">
      <dgm:prSet presAssocID="{E1C112EB-49CC-4552-A9CE-0FC395ED87D4}" presName="linear" presStyleCnt="0">
        <dgm:presLayoutVars>
          <dgm:dir/>
          <dgm:resizeHandles val="exact"/>
        </dgm:presLayoutVars>
      </dgm:prSet>
      <dgm:spPr/>
    </dgm:pt>
    <dgm:pt modelId="{77C26BAA-8212-4B89-AF41-6F2D337413A4}" type="pres">
      <dgm:prSet presAssocID="{303D319A-F4B4-4871-BC29-C481851D1F64}" presName="comp" presStyleCnt="0"/>
      <dgm:spPr/>
    </dgm:pt>
    <dgm:pt modelId="{BD2B7015-69AA-49CB-8435-AFE6295B37A0}" type="pres">
      <dgm:prSet presAssocID="{303D319A-F4B4-4871-BC29-C481851D1F64}" presName="box" presStyleLbl="node1" presStyleIdx="0" presStyleCnt="3" custScaleX="99994" custScaleY="99492"/>
      <dgm:spPr/>
      <dgm:t>
        <a:bodyPr/>
        <a:lstStyle/>
        <a:p>
          <a:endParaRPr lang="ru-RU"/>
        </a:p>
      </dgm:t>
    </dgm:pt>
    <dgm:pt modelId="{5700CE9A-EF3C-47A6-BD6A-68247CAB2DCB}" type="pres">
      <dgm:prSet presAssocID="{303D319A-F4B4-4871-BC29-C481851D1F64}" presName="img" presStyleLbl="fgImgPlace1" presStyleIdx="0" presStyleCnt="3" custScaleX="73309" custLinFactNeighborX="-90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F5662347-2270-4C95-8007-4C66BA933918}" type="pres">
      <dgm:prSet presAssocID="{303D319A-F4B4-4871-BC29-C481851D1F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2D85A-6E23-47EB-9E40-B707D697CFA6}" type="pres">
      <dgm:prSet presAssocID="{824E1F57-CC75-49FC-AABA-AD327D31A7C9}" presName="spacer" presStyleCnt="0"/>
      <dgm:spPr/>
    </dgm:pt>
    <dgm:pt modelId="{74D123C0-C1F0-4C3C-BF26-71BB25CA6268}" type="pres">
      <dgm:prSet presAssocID="{1E09CB41-9176-4A65-B943-A7ABE1DA1172}" presName="comp" presStyleCnt="0"/>
      <dgm:spPr/>
    </dgm:pt>
    <dgm:pt modelId="{E20F9051-1F62-41A3-87AF-C852F4965754}" type="pres">
      <dgm:prSet presAssocID="{1E09CB41-9176-4A65-B943-A7ABE1DA1172}" presName="box" presStyleLbl="node1" presStyleIdx="1" presStyleCnt="3" custScaleX="99994" custScaleY="99492"/>
      <dgm:spPr/>
      <dgm:t>
        <a:bodyPr/>
        <a:lstStyle/>
        <a:p>
          <a:endParaRPr lang="ru-RU"/>
        </a:p>
      </dgm:t>
    </dgm:pt>
    <dgm:pt modelId="{34B13FDC-1610-4A13-8577-541FA2FBD980}" type="pres">
      <dgm:prSet presAssocID="{1E09CB41-9176-4A65-B943-A7ABE1DA1172}" presName="img" presStyleLbl="fgImgPlace1" presStyleIdx="1" presStyleCnt="3" custScaleX="73309" custLinFactNeighborX="-8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AF11FE-7464-48D0-B826-E0E5917CCCC9}" type="pres">
      <dgm:prSet presAssocID="{1E09CB41-9176-4A65-B943-A7ABE1DA117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0F89E-E16A-4A47-B807-FEDB82CAF0B7}" type="pres">
      <dgm:prSet presAssocID="{C8024B6C-5BAC-4C18-949C-5FC795BCA051}" presName="spacer" presStyleCnt="0"/>
      <dgm:spPr/>
    </dgm:pt>
    <dgm:pt modelId="{5DC5EBD3-8522-4AD3-9F61-76E1602F2767}" type="pres">
      <dgm:prSet presAssocID="{1A7C8708-36B4-4CB6-A341-038BA8CC03CF}" presName="comp" presStyleCnt="0"/>
      <dgm:spPr/>
    </dgm:pt>
    <dgm:pt modelId="{B5FABB7E-2652-4BD7-98ED-6FDFBE6D5919}" type="pres">
      <dgm:prSet presAssocID="{1A7C8708-36B4-4CB6-A341-038BA8CC03CF}" presName="box" presStyleLbl="node1" presStyleIdx="2" presStyleCnt="3" custScaleX="99994" custScaleY="99492"/>
      <dgm:spPr/>
      <dgm:t>
        <a:bodyPr/>
        <a:lstStyle/>
        <a:p>
          <a:endParaRPr lang="ru-RU"/>
        </a:p>
      </dgm:t>
    </dgm:pt>
    <dgm:pt modelId="{5FA14DD7-EB23-4787-A604-3B18D441550E}" type="pres">
      <dgm:prSet presAssocID="{1A7C8708-36B4-4CB6-A341-038BA8CC03CF}" presName="img" presStyleLbl="fgImgPlace1" presStyleIdx="2" presStyleCnt="3" custScaleX="73309" custLinFactNeighborX="-819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F849611-B8C2-48E1-BD6F-4A3198970C07}" type="pres">
      <dgm:prSet presAssocID="{1A7C8708-36B4-4CB6-A341-038BA8CC03C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C52722-F414-41AA-A4A8-F181ED7EBEC0}" type="presOf" srcId="{1A7C8708-36B4-4CB6-A341-038BA8CC03CF}" destId="{CF849611-B8C2-48E1-BD6F-4A3198970C07}" srcOrd="1" destOrd="0" presId="urn:microsoft.com/office/officeart/2005/8/layout/vList4"/>
    <dgm:cxn modelId="{2DFA1F1A-906C-4589-8092-C06735682777}" type="presOf" srcId="{303D319A-F4B4-4871-BC29-C481851D1F64}" destId="{BD2B7015-69AA-49CB-8435-AFE6295B37A0}" srcOrd="0" destOrd="0" presId="urn:microsoft.com/office/officeart/2005/8/layout/vList4"/>
    <dgm:cxn modelId="{CF0E5D44-FDEE-4A76-A132-999B0ED207FF}" type="presOf" srcId="{1A7C8708-36B4-4CB6-A341-038BA8CC03CF}" destId="{B5FABB7E-2652-4BD7-98ED-6FDFBE6D5919}" srcOrd="0" destOrd="0" presId="urn:microsoft.com/office/officeart/2005/8/layout/vList4"/>
    <dgm:cxn modelId="{E4426EEE-7BD2-4E1E-AD5C-782B8361AF8D}" srcId="{E1C112EB-49CC-4552-A9CE-0FC395ED87D4}" destId="{303D319A-F4B4-4871-BC29-C481851D1F64}" srcOrd="0" destOrd="0" parTransId="{D66F7622-DB21-49CD-8ABB-5905DF1FF12A}" sibTransId="{824E1F57-CC75-49FC-AABA-AD327D31A7C9}"/>
    <dgm:cxn modelId="{649ECFA0-580D-456D-B703-CF514F14A726}" srcId="{E1C112EB-49CC-4552-A9CE-0FC395ED87D4}" destId="{1E09CB41-9176-4A65-B943-A7ABE1DA1172}" srcOrd="1" destOrd="0" parTransId="{AA9A60C6-CE79-4DA1-A40C-291E98B75B8C}" sibTransId="{C8024B6C-5BAC-4C18-949C-5FC795BCA051}"/>
    <dgm:cxn modelId="{9322E864-7C24-4A9A-950B-6BFF2B58A814}" srcId="{E1C112EB-49CC-4552-A9CE-0FC395ED87D4}" destId="{1A7C8708-36B4-4CB6-A341-038BA8CC03CF}" srcOrd="2" destOrd="0" parTransId="{B7BEFCB3-AF06-4381-8BF6-6743F771989A}" sibTransId="{225EEF1B-0571-4F49-8947-7CDD6DECE351}"/>
    <dgm:cxn modelId="{3F74E14C-8C69-4FBC-8E45-29CD488E8C7C}" type="presOf" srcId="{1E09CB41-9176-4A65-B943-A7ABE1DA1172}" destId="{E20F9051-1F62-41A3-87AF-C852F4965754}" srcOrd="0" destOrd="0" presId="urn:microsoft.com/office/officeart/2005/8/layout/vList4"/>
    <dgm:cxn modelId="{53454FB8-3110-45AA-BBF6-EDC0D9CE2F20}" type="presOf" srcId="{E1C112EB-49CC-4552-A9CE-0FC395ED87D4}" destId="{D0515152-6129-4670-97BC-2AD7A5D748E4}" srcOrd="0" destOrd="0" presId="urn:microsoft.com/office/officeart/2005/8/layout/vList4"/>
    <dgm:cxn modelId="{984ECFE2-9D2A-4BF6-8D95-39F421B117C8}" type="presOf" srcId="{1E09CB41-9176-4A65-B943-A7ABE1DA1172}" destId="{85AF11FE-7464-48D0-B826-E0E5917CCCC9}" srcOrd="1" destOrd="0" presId="urn:microsoft.com/office/officeart/2005/8/layout/vList4"/>
    <dgm:cxn modelId="{BC4ACD17-3B52-4EC0-9F81-A9F66DF24736}" type="presOf" srcId="{303D319A-F4B4-4871-BC29-C481851D1F64}" destId="{F5662347-2270-4C95-8007-4C66BA933918}" srcOrd="1" destOrd="0" presId="urn:microsoft.com/office/officeart/2005/8/layout/vList4"/>
    <dgm:cxn modelId="{61E25832-2580-4FC0-AD10-9865B5614AFC}" type="presParOf" srcId="{D0515152-6129-4670-97BC-2AD7A5D748E4}" destId="{77C26BAA-8212-4B89-AF41-6F2D337413A4}" srcOrd="0" destOrd="0" presId="urn:microsoft.com/office/officeart/2005/8/layout/vList4"/>
    <dgm:cxn modelId="{C5E2D5D5-AA9C-47E8-810E-7A17DA2D9E1A}" type="presParOf" srcId="{77C26BAA-8212-4B89-AF41-6F2D337413A4}" destId="{BD2B7015-69AA-49CB-8435-AFE6295B37A0}" srcOrd="0" destOrd="0" presId="urn:microsoft.com/office/officeart/2005/8/layout/vList4"/>
    <dgm:cxn modelId="{9AC96615-BA6F-4ADB-A417-D08E7DF2BA36}" type="presParOf" srcId="{77C26BAA-8212-4B89-AF41-6F2D337413A4}" destId="{5700CE9A-EF3C-47A6-BD6A-68247CAB2DCB}" srcOrd="1" destOrd="0" presId="urn:microsoft.com/office/officeart/2005/8/layout/vList4"/>
    <dgm:cxn modelId="{79BFE0F7-3A0B-4D47-AB62-887987EAD0B7}" type="presParOf" srcId="{77C26BAA-8212-4B89-AF41-6F2D337413A4}" destId="{F5662347-2270-4C95-8007-4C66BA933918}" srcOrd="2" destOrd="0" presId="urn:microsoft.com/office/officeart/2005/8/layout/vList4"/>
    <dgm:cxn modelId="{41624FF9-FAF4-4E98-BEC6-7689D75E64BF}" type="presParOf" srcId="{D0515152-6129-4670-97BC-2AD7A5D748E4}" destId="{D852D85A-6E23-47EB-9E40-B707D697CFA6}" srcOrd="1" destOrd="0" presId="urn:microsoft.com/office/officeart/2005/8/layout/vList4"/>
    <dgm:cxn modelId="{B752A82B-7C94-4848-88D1-B051547DB931}" type="presParOf" srcId="{D0515152-6129-4670-97BC-2AD7A5D748E4}" destId="{74D123C0-C1F0-4C3C-BF26-71BB25CA6268}" srcOrd="2" destOrd="0" presId="urn:microsoft.com/office/officeart/2005/8/layout/vList4"/>
    <dgm:cxn modelId="{3A9AFBED-9D76-413E-B9B3-38E6ACBA1089}" type="presParOf" srcId="{74D123C0-C1F0-4C3C-BF26-71BB25CA6268}" destId="{E20F9051-1F62-41A3-87AF-C852F4965754}" srcOrd="0" destOrd="0" presId="urn:microsoft.com/office/officeart/2005/8/layout/vList4"/>
    <dgm:cxn modelId="{FAC08A6D-87D8-4699-9942-C98CB404DDC7}" type="presParOf" srcId="{74D123C0-C1F0-4C3C-BF26-71BB25CA6268}" destId="{34B13FDC-1610-4A13-8577-541FA2FBD980}" srcOrd="1" destOrd="0" presId="urn:microsoft.com/office/officeart/2005/8/layout/vList4"/>
    <dgm:cxn modelId="{56AA26B1-D12B-4054-B107-579FEB0799B3}" type="presParOf" srcId="{74D123C0-C1F0-4C3C-BF26-71BB25CA6268}" destId="{85AF11FE-7464-48D0-B826-E0E5917CCCC9}" srcOrd="2" destOrd="0" presId="urn:microsoft.com/office/officeart/2005/8/layout/vList4"/>
    <dgm:cxn modelId="{42CBE2C8-8815-48BD-B719-CB82276D55EB}" type="presParOf" srcId="{D0515152-6129-4670-97BC-2AD7A5D748E4}" destId="{D570F89E-E16A-4A47-B807-FEDB82CAF0B7}" srcOrd="3" destOrd="0" presId="urn:microsoft.com/office/officeart/2005/8/layout/vList4"/>
    <dgm:cxn modelId="{426B4A80-16E2-4B1E-926D-D7FCCDC9F1FF}" type="presParOf" srcId="{D0515152-6129-4670-97BC-2AD7A5D748E4}" destId="{5DC5EBD3-8522-4AD3-9F61-76E1602F2767}" srcOrd="4" destOrd="0" presId="urn:microsoft.com/office/officeart/2005/8/layout/vList4"/>
    <dgm:cxn modelId="{F5A83544-EB59-48D7-BCA2-011558C4513B}" type="presParOf" srcId="{5DC5EBD3-8522-4AD3-9F61-76E1602F2767}" destId="{B5FABB7E-2652-4BD7-98ED-6FDFBE6D5919}" srcOrd="0" destOrd="0" presId="urn:microsoft.com/office/officeart/2005/8/layout/vList4"/>
    <dgm:cxn modelId="{9E58930C-5D22-418B-959F-C193A7D832C0}" type="presParOf" srcId="{5DC5EBD3-8522-4AD3-9F61-76E1602F2767}" destId="{5FA14DD7-EB23-4787-A604-3B18D441550E}" srcOrd="1" destOrd="0" presId="urn:microsoft.com/office/officeart/2005/8/layout/vList4"/>
    <dgm:cxn modelId="{1AA18A56-DAA7-4114-B77D-4B9CDA6BA7DE}" type="presParOf" srcId="{5DC5EBD3-8522-4AD3-9F61-76E1602F2767}" destId="{CF849611-B8C2-48E1-BD6F-4A3198970C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481FAC-517C-455A-A4CE-823B2BA799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841921-F127-4F76-8352-6CB3D0FBAFE5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Часами в поле зрения участников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FF189-EF25-4CE9-9DD7-FD4AF305F151}" type="par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A0D12D9-6442-4709-B928-F87625610EB6}" type="sib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F8F68825-34E3-492D-B101-51833991EACE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Рабочими местами с обозначением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4C7CF-7563-49AE-A78E-B55BD5B94C96}" type="par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9785CA0-E687-43B1-A3C1-F8D67F872C40}" type="sib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080D3F3-1913-42BE-B65A-59A2EF3AB07D}">
      <dgm:prSet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Стенды, плакаты и иные материалы со справочно-познавательной информацией по соответствующим учебным предметам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убираются (закрываются)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C2EC5-5169-4E79-BD98-7A94D3041EA4}" type="par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7B89E70-5732-4530-89CB-4433B4F3D47F}" type="sib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E8BEA9B3-96DF-4A64-85FC-1DD4A9ADD50D}">
      <dgm:prSet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Столом для упаковки ЭМ, собранных организаторами  у участников ОГЭ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E0D9C-71E4-4EE4-9A1F-96A99DE988A3}" type="parTrans" cxnId="{9D534524-3C86-4176-819E-53DCC8B1B68F}">
      <dgm:prSet/>
      <dgm:spPr/>
      <dgm:t>
        <a:bodyPr/>
        <a:lstStyle/>
        <a:p>
          <a:endParaRPr lang="ru-RU"/>
        </a:p>
      </dgm:t>
    </dgm:pt>
    <dgm:pt modelId="{6E66F612-FFCB-4383-9E69-9C49393AF586}" type="sibTrans" cxnId="{9D534524-3C86-4176-819E-53DCC8B1B68F}">
      <dgm:prSet/>
      <dgm:spPr/>
      <dgm:t>
        <a:bodyPr/>
        <a:lstStyle/>
        <a:p>
          <a:endParaRPr lang="ru-RU"/>
        </a:p>
      </dgm:t>
    </dgm:pt>
    <dgm:pt modelId="{88D2D5A2-E3E3-4EC4-A8B5-37D8B4B30396}" type="pres">
      <dgm:prSet presAssocID="{1E481FAC-517C-455A-A4CE-823B2BA799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3EA99A-F9CC-46C8-AEC7-05AC80D5C43B}" type="pres">
      <dgm:prSet presAssocID="{DA841921-F127-4F76-8352-6CB3D0FBAFE5}" presName="comp" presStyleCnt="0"/>
      <dgm:spPr/>
      <dgm:t>
        <a:bodyPr/>
        <a:lstStyle/>
        <a:p>
          <a:endParaRPr lang="ru-RU"/>
        </a:p>
      </dgm:t>
    </dgm:pt>
    <dgm:pt modelId="{1AD5F0E0-6460-49CC-ABBC-FF4CB5EAB6FF}" type="pres">
      <dgm:prSet presAssocID="{DA841921-F127-4F76-8352-6CB3D0FBAFE5}" presName="box" presStyleLbl="node1" presStyleIdx="0" presStyleCnt="4" custScaleX="99993" custLinFactNeighborY="-1947"/>
      <dgm:spPr/>
      <dgm:t>
        <a:bodyPr/>
        <a:lstStyle/>
        <a:p>
          <a:endParaRPr lang="ru-RU"/>
        </a:p>
      </dgm:t>
    </dgm:pt>
    <dgm:pt modelId="{1884D9A9-4386-47A8-9463-178C3A20A81D}" type="pres">
      <dgm:prSet presAssocID="{DA841921-F127-4F76-8352-6CB3D0FBAFE5}" presName="img" presStyleLbl="fgImgPlace1" presStyleIdx="0" presStyleCnt="4" custScaleX="47296" custLinFactNeighborX="-219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EFDCAF-18E7-47D4-AA9B-DD3A15531818}" type="pres">
      <dgm:prSet presAssocID="{DA841921-F127-4F76-8352-6CB3D0FBAFE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1D6BC-AE93-4ECC-B53A-7B95FFB8B851}" type="pres">
      <dgm:prSet presAssocID="{1A0D12D9-6442-4709-B928-F87625610EB6}" presName="spacer" presStyleCnt="0"/>
      <dgm:spPr/>
      <dgm:t>
        <a:bodyPr/>
        <a:lstStyle/>
        <a:p>
          <a:endParaRPr lang="ru-RU"/>
        </a:p>
      </dgm:t>
    </dgm:pt>
    <dgm:pt modelId="{B599D59F-C3DC-4C45-8B41-79FC78E84157}" type="pres">
      <dgm:prSet presAssocID="{F8F68825-34E3-492D-B101-51833991EACE}" presName="comp" presStyleCnt="0"/>
      <dgm:spPr/>
      <dgm:t>
        <a:bodyPr/>
        <a:lstStyle/>
        <a:p>
          <a:endParaRPr lang="ru-RU"/>
        </a:p>
      </dgm:t>
    </dgm:pt>
    <dgm:pt modelId="{2C3EF228-95C0-4AAE-8238-1ED265E8F9AC}" type="pres">
      <dgm:prSet presAssocID="{F8F68825-34E3-492D-B101-51833991EACE}" presName="box" presStyleLbl="node1" presStyleIdx="1" presStyleCnt="4" custScaleX="99993"/>
      <dgm:spPr/>
      <dgm:t>
        <a:bodyPr/>
        <a:lstStyle/>
        <a:p>
          <a:endParaRPr lang="ru-RU"/>
        </a:p>
      </dgm:t>
    </dgm:pt>
    <dgm:pt modelId="{236C1D38-AD8E-4FA1-9694-BA6A3D7224E3}" type="pres">
      <dgm:prSet presAssocID="{F8F68825-34E3-492D-B101-51833991EACE}" presName="img" presStyleLbl="fgImgPlace1" presStyleIdx="1" presStyleCnt="4" custScaleX="47276" custLinFactNeighborX="-21352" custLinFactNeighborY="119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012C6A3B-A16E-487F-A1E1-70B4D23C33BB}" type="pres">
      <dgm:prSet presAssocID="{F8F68825-34E3-492D-B101-51833991EAC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17EC9-0E0E-4604-81D6-20FAE9163409}" type="pres">
      <dgm:prSet presAssocID="{39785CA0-E687-43B1-A3C1-F8D67F872C40}" presName="spacer" presStyleCnt="0"/>
      <dgm:spPr/>
      <dgm:t>
        <a:bodyPr/>
        <a:lstStyle/>
        <a:p>
          <a:endParaRPr lang="ru-RU"/>
        </a:p>
      </dgm:t>
    </dgm:pt>
    <dgm:pt modelId="{EDE2CD38-2A64-41D0-B7A4-CFE06ECEE200}" type="pres">
      <dgm:prSet presAssocID="{E8BEA9B3-96DF-4A64-85FC-1DD4A9ADD50D}" presName="comp" presStyleCnt="0"/>
      <dgm:spPr/>
    </dgm:pt>
    <dgm:pt modelId="{F3B44ED4-2302-4139-A8B5-BB157BE7AC49}" type="pres">
      <dgm:prSet presAssocID="{E8BEA9B3-96DF-4A64-85FC-1DD4A9ADD50D}" presName="box" presStyleLbl="node1" presStyleIdx="2" presStyleCnt="4"/>
      <dgm:spPr/>
      <dgm:t>
        <a:bodyPr/>
        <a:lstStyle/>
        <a:p>
          <a:endParaRPr lang="ru-RU"/>
        </a:p>
      </dgm:t>
    </dgm:pt>
    <dgm:pt modelId="{551C956B-DEF5-4301-9689-8DFE82E574C0}" type="pres">
      <dgm:prSet presAssocID="{E8BEA9B3-96DF-4A64-85FC-1DD4A9ADD50D}" presName="img" presStyleLbl="fgImgPlace1" presStyleIdx="2" presStyleCnt="4" custScaleX="48983" custLinFactNeighborX="-21949" custLinFactNeighborY="-190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1E867A37-B9D3-42E5-880C-6F36325C5FB2}" type="pres">
      <dgm:prSet presAssocID="{E8BEA9B3-96DF-4A64-85FC-1DD4A9ADD50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6C972-FE17-4F65-A44E-603BB7A1E4B1}" type="pres">
      <dgm:prSet presAssocID="{6E66F612-FFCB-4383-9E69-9C49393AF586}" presName="spacer" presStyleCnt="0"/>
      <dgm:spPr/>
    </dgm:pt>
    <dgm:pt modelId="{C37683E3-EC04-4E52-815F-C4F3CE10D278}" type="pres">
      <dgm:prSet presAssocID="{7080D3F3-1913-42BE-B65A-59A2EF3AB07D}" presName="comp" presStyleCnt="0"/>
      <dgm:spPr/>
      <dgm:t>
        <a:bodyPr/>
        <a:lstStyle/>
        <a:p>
          <a:endParaRPr lang="ru-RU"/>
        </a:p>
      </dgm:t>
    </dgm:pt>
    <dgm:pt modelId="{6C67489D-B48D-4D57-9E14-7A8ACACB73A0}" type="pres">
      <dgm:prSet presAssocID="{7080D3F3-1913-42BE-B65A-59A2EF3AB07D}" presName="box" presStyleLbl="node1" presStyleIdx="3" presStyleCnt="4" custScaleX="99993" custScaleY="96565"/>
      <dgm:spPr/>
      <dgm:t>
        <a:bodyPr/>
        <a:lstStyle/>
        <a:p>
          <a:endParaRPr lang="ru-RU"/>
        </a:p>
      </dgm:t>
    </dgm:pt>
    <dgm:pt modelId="{02FA07D9-53FF-48E0-8E94-1803860131D9}" type="pres">
      <dgm:prSet presAssocID="{7080D3F3-1913-42BE-B65A-59A2EF3AB07D}" presName="img" presStyleLbl="fgImgPlace1" presStyleIdx="3" presStyleCnt="4" custScaleX="47276" custLinFactNeighborX="-21352" custLinFactNeighborY="207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7783A31C-1708-424B-ADE1-E7C8A002580B}" type="pres">
      <dgm:prSet presAssocID="{7080D3F3-1913-42BE-B65A-59A2EF3AB07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34524-3C86-4176-819E-53DCC8B1B68F}" srcId="{1E481FAC-517C-455A-A4CE-823B2BA799FB}" destId="{E8BEA9B3-96DF-4A64-85FC-1DD4A9ADD50D}" srcOrd="2" destOrd="0" parTransId="{67EE0D9C-71E4-4EE4-9A1F-96A99DE988A3}" sibTransId="{6E66F612-FFCB-4383-9E69-9C49393AF586}"/>
    <dgm:cxn modelId="{C41A2379-5913-4861-8040-4081E2420AD3}" type="presOf" srcId="{1E481FAC-517C-455A-A4CE-823B2BA799FB}" destId="{88D2D5A2-E3E3-4EC4-A8B5-37D8B4B30396}" srcOrd="0" destOrd="0" presId="urn:microsoft.com/office/officeart/2005/8/layout/vList4"/>
    <dgm:cxn modelId="{6B83CF41-8C1D-4C9F-8C28-96E33F68917A}" type="presOf" srcId="{7080D3F3-1913-42BE-B65A-59A2EF3AB07D}" destId="{7783A31C-1708-424B-ADE1-E7C8A002580B}" srcOrd="1" destOrd="0" presId="urn:microsoft.com/office/officeart/2005/8/layout/vList4"/>
    <dgm:cxn modelId="{8259B5C1-BA07-4268-8A7B-095A376C6CF0}" type="presOf" srcId="{F8F68825-34E3-492D-B101-51833991EACE}" destId="{2C3EF228-95C0-4AAE-8238-1ED265E8F9AC}" srcOrd="0" destOrd="0" presId="urn:microsoft.com/office/officeart/2005/8/layout/vList4"/>
    <dgm:cxn modelId="{54B8ECF5-2095-4F04-BDD2-3EC0087FBDF8}" srcId="{1E481FAC-517C-455A-A4CE-823B2BA799FB}" destId="{F8F68825-34E3-492D-B101-51833991EACE}" srcOrd="1" destOrd="0" parTransId="{CA34C7CF-7563-49AE-A78E-B55BD5B94C96}" sibTransId="{39785CA0-E687-43B1-A3C1-F8D67F872C40}"/>
    <dgm:cxn modelId="{7DCB778B-7188-4F18-A383-D5AEDDF36344}" type="presOf" srcId="{7080D3F3-1913-42BE-B65A-59A2EF3AB07D}" destId="{6C67489D-B48D-4D57-9E14-7A8ACACB73A0}" srcOrd="0" destOrd="0" presId="urn:microsoft.com/office/officeart/2005/8/layout/vList4"/>
    <dgm:cxn modelId="{1E19FEC1-18B7-4137-A0B2-B414A27B2ADE}" type="presOf" srcId="{DA841921-F127-4F76-8352-6CB3D0FBAFE5}" destId="{95EFDCAF-18E7-47D4-AA9B-DD3A15531818}" srcOrd="1" destOrd="0" presId="urn:microsoft.com/office/officeart/2005/8/layout/vList4"/>
    <dgm:cxn modelId="{BB9566DE-4265-47CF-9C24-DCF5768AB0EA}" srcId="{1E481FAC-517C-455A-A4CE-823B2BA799FB}" destId="{DA841921-F127-4F76-8352-6CB3D0FBAFE5}" srcOrd="0" destOrd="0" parTransId="{6BFFF189-EF25-4CE9-9DD7-FD4AF305F151}" sibTransId="{1A0D12D9-6442-4709-B928-F87625610EB6}"/>
    <dgm:cxn modelId="{5A1CE6BA-3FE4-4A57-9EC3-3C7BE51FEC04}" srcId="{1E481FAC-517C-455A-A4CE-823B2BA799FB}" destId="{7080D3F3-1913-42BE-B65A-59A2EF3AB07D}" srcOrd="3" destOrd="0" parTransId="{E82C2EC5-5169-4E79-BD98-7A94D3041EA4}" sibTransId="{57B89E70-5732-4530-89CB-4433B4F3D47F}"/>
    <dgm:cxn modelId="{571574E3-C04C-4005-B79A-ED57190A5A0E}" type="presOf" srcId="{E8BEA9B3-96DF-4A64-85FC-1DD4A9ADD50D}" destId="{1E867A37-B9D3-42E5-880C-6F36325C5FB2}" srcOrd="1" destOrd="0" presId="urn:microsoft.com/office/officeart/2005/8/layout/vList4"/>
    <dgm:cxn modelId="{2851F861-E094-420C-B3DC-150D20522556}" type="presOf" srcId="{DA841921-F127-4F76-8352-6CB3D0FBAFE5}" destId="{1AD5F0E0-6460-49CC-ABBC-FF4CB5EAB6FF}" srcOrd="0" destOrd="0" presId="urn:microsoft.com/office/officeart/2005/8/layout/vList4"/>
    <dgm:cxn modelId="{738C9080-2596-4500-B420-B880E92E8FF8}" type="presOf" srcId="{F8F68825-34E3-492D-B101-51833991EACE}" destId="{012C6A3B-A16E-487F-A1E1-70B4D23C33BB}" srcOrd="1" destOrd="0" presId="urn:microsoft.com/office/officeart/2005/8/layout/vList4"/>
    <dgm:cxn modelId="{0CEAA98D-3061-47A2-8BEC-875ED96B49A4}" type="presOf" srcId="{E8BEA9B3-96DF-4A64-85FC-1DD4A9ADD50D}" destId="{F3B44ED4-2302-4139-A8B5-BB157BE7AC49}" srcOrd="0" destOrd="0" presId="urn:microsoft.com/office/officeart/2005/8/layout/vList4"/>
    <dgm:cxn modelId="{4EDD4828-E6CE-4E9C-A2C1-B9CEF2B1C702}" type="presParOf" srcId="{88D2D5A2-E3E3-4EC4-A8B5-37D8B4B30396}" destId="{DA3EA99A-F9CC-46C8-AEC7-05AC80D5C43B}" srcOrd="0" destOrd="0" presId="urn:microsoft.com/office/officeart/2005/8/layout/vList4"/>
    <dgm:cxn modelId="{2C6A0475-8D5C-4307-B2CC-A7828B470572}" type="presParOf" srcId="{DA3EA99A-F9CC-46C8-AEC7-05AC80D5C43B}" destId="{1AD5F0E0-6460-49CC-ABBC-FF4CB5EAB6FF}" srcOrd="0" destOrd="0" presId="urn:microsoft.com/office/officeart/2005/8/layout/vList4"/>
    <dgm:cxn modelId="{E5425301-48D1-40DB-98FA-BBE6944E5117}" type="presParOf" srcId="{DA3EA99A-F9CC-46C8-AEC7-05AC80D5C43B}" destId="{1884D9A9-4386-47A8-9463-178C3A20A81D}" srcOrd="1" destOrd="0" presId="urn:microsoft.com/office/officeart/2005/8/layout/vList4"/>
    <dgm:cxn modelId="{6F9259FD-52EF-4709-9376-8786D111C915}" type="presParOf" srcId="{DA3EA99A-F9CC-46C8-AEC7-05AC80D5C43B}" destId="{95EFDCAF-18E7-47D4-AA9B-DD3A15531818}" srcOrd="2" destOrd="0" presId="urn:microsoft.com/office/officeart/2005/8/layout/vList4"/>
    <dgm:cxn modelId="{F3B18B36-3C0B-4B7F-9663-B7BB165CBBF0}" type="presParOf" srcId="{88D2D5A2-E3E3-4EC4-A8B5-37D8B4B30396}" destId="{8B41D6BC-AE93-4ECC-B53A-7B95FFB8B851}" srcOrd="1" destOrd="0" presId="urn:microsoft.com/office/officeart/2005/8/layout/vList4"/>
    <dgm:cxn modelId="{0756093C-7318-4AAD-A24F-DE9F5BA69990}" type="presParOf" srcId="{88D2D5A2-E3E3-4EC4-A8B5-37D8B4B30396}" destId="{B599D59F-C3DC-4C45-8B41-79FC78E84157}" srcOrd="2" destOrd="0" presId="urn:microsoft.com/office/officeart/2005/8/layout/vList4"/>
    <dgm:cxn modelId="{63B9196D-8BC3-4531-A3E8-2E3C59C2E38A}" type="presParOf" srcId="{B599D59F-C3DC-4C45-8B41-79FC78E84157}" destId="{2C3EF228-95C0-4AAE-8238-1ED265E8F9AC}" srcOrd="0" destOrd="0" presId="urn:microsoft.com/office/officeart/2005/8/layout/vList4"/>
    <dgm:cxn modelId="{60F1B94F-BD2D-417D-8CBE-7A278D7089FF}" type="presParOf" srcId="{B599D59F-C3DC-4C45-8B41-79FC78E84157}" destId="{236C1D38-AD8E-4FA1-9694-BA6A3D7224E3}" srcOrd="1" destOrd="0" presId="urn:microsoft.com/office/officeart/2005/8/layout/vList4"/>
    <dgm:cxn modelId="{A96064A9-5F60-46A6-821D-AD799A560596}" type="presParOf" srcId="{B599D59F-C3DC-4C45-8B41-79FC78E84157}" destId="{012C6A3B-A16E-487F-A1E1-70B4D23C33BB}" srcOrd="2" destOrd="0" presId="urn:microsoft.com/office/officeart/2005/8/layout/vList4"/>
    <dgm:cxn modelId="{42DCF733-EDEC-4B69-893B-1297A6325009}" type="presParOf" srcId="{88D2D5A2-E3E3-4EC4-A8B5-37D8B4B30396}" destId="{AD317EC9-0E0E-4604-81D6-20FAE9163409}" srcOrd="3" destOrd="0" presId="urn:microsoft.com/office/officeart/2005/8/layout/vList4"/>
    <dgm:cxn modelId="{C3A24F5D-6D69-4EAE-9AAA-8A1A82C23314}" type="presParOf" srcId="{88D2D5A2-E3E3-4EC4-A8B5-37D8B4B30396}" destId="{EDE2CD38-2A64-41D0-B7A4-CFE06ECEE200}" srcOrd="4" destOrd="0" presId="urn:microsoft.com/office/officeart/2005/8/layout/vList4"/>
    <dgm:cxn modelId="{A8ED9FBB-4840-4145-BBEF-A3800CECDB11}" type="presParOf" srcId="{EDE2CD38-2A64-41D0-B7A4-CFE06ECEE200}" destId="{F3B44ED4-2302-4139-A8B5-BB157BE7AC49}" srcOrd="0" destOrd="0" presId="urn:microsoft.com/office/officeart/2005/8/layout/vList4"/>
    <dgm:cxn modelId="{33FE73C2-B5A3-4432-B8F2-00B948E1E2B5}" type="presParOf" srcId="{EDE2CD38-2A64-41D0-B7A4-CFE06ECEE200}" destId="{551C956B-DEF5-4301-9689-8DFE82E574C0}" srcOrd="1" destOrd="0" presId="urn:microsoft.com/office/officeart/2005/8/layout/vList4"/>
    <dgm:cxn modelId="{6B9C04EF-2211-4BBB-8373-DAE680C71FC1}" type="presParOf" srcId="{EDE2CD38-2A64-41D0-B7A4-CFE06ECEE200}" destId="{1E867A37-B9D3-42E5-880C-6F36325C5FB2}" srcOrd="2" destOrd="0" presId="urn:microsoft.com/office/officeart/2005/8/layout/vList4"/>
    <dgm:cxn modelId="{544EDA1A-8E01-491E-93A5-A683825F4303}" type="presParOf" srcId="{88D2D5A2-E3E3-4EC4-A8B5-37D8B4B30396}" destId="{38C6C972-FE17-4F65-A44E-603BB7A1E4B1}" srcOrd="5" destOrd="0" presId="urn:microsoft.com/office/officeart/2005/8/layout/vList4"/>
    <dgm:cxn modelId="{E6AC3D05-95F9-4959-8639-467E9AE4327D}" type="presParOf" srcId="{88D2D5A2-E3E3-4EC4-A8B5-37D8B4B30396}" destId="{C37683E3-EC04-4E52-815F-C4F3CE10D278}" srcOrd="6" destOrd="0" presId="urn:microsoft.com/office/officeart/2005/8/layout/vList4"/>
    <dgm:cxn modelId="{FF885AE2-6287-46D0-AA1D-956F4434791F}" type="presParOf" srcId="{C37683E3-EC04-4E52-815F-C4F3CE10D278}" destId="{6C67489D-B48D-4D57-9E14-7A8ACACB73A0}" srcOrd="0" destOrd="0" presId="urn:microsoft.com/office/officeart/2005/8/layout/vList4"/>
    <dgm:cxn modelId="{EFCE69DC-8300-47E5-AF6C-6DC68380ABB6}" type="presParOf" srcId="{C37683E3-EC04-4E52-815F-C4F3CE10D278}" destId="{02FA07D9-53FF-48E0-8E94-1803860131D9}" srcOrd="1" destOrd="0" presId="urn:microsoft.com/office/officeart/2005/8/layout/vList4"/>
    <dgm:cxn modelId="{96DEC87A-67AD-4028-9C1A-A37E27A0835A}" type="presParOf" srcId="{C37683E3-EC04-4E52-815F-C4F3CE10D278}" destId="{7783A31C-1708-424B-ADE1-E7C8A00258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5E0DC4-3696-4A28-B536-6AB005E9CFC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E158A5-E311-4474-9372-AD99C8C2F397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условия создаются для</a:t>
          </a:r>
          <a:r>
            <a: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E01DD-0D34-4E66-824B-DD495153A642}" type="par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CC75837-69A9-4B58-BC81-81F3EA0E3CBF}" type="sib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655C1A4-AA4F-47A8-BAFB-41A851E6C219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участников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ограниченными возможностями здоровья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DD06C-59EC-4395-9840-3EE8EE5CBDA7}" type="par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F6F3649-D3EC-4529-AF28-5DD24063789D}" type="sib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67A3720-BA00-4690-966E-E6AA72FC9B6C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состоянию здоровья на дому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A41AC-C968-4F54-8533-85DABA0EEFA7}" type="par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C44D9A6-90A0-49D1-92CD-62131CADA056}" type="sibTrans" cxnId="{EE801654-8FE0-4873-BDFD-6136F034542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DFA07A5-1A67-4DCB-8E17-44BD24FECCED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участников детей-инвалидов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инвалидов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1EBAF-7897-4463-9CD1-B500497C3285}" type="par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6AF249E-0DBD-4FAC-9EE1-F823200FFE47}" type="sib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45CA02E-703E-46FD-927E-018D0440BBA0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находящихся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длительном лечении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611C7-5C9F-4BFE-B469-D38C173D8CCA}" type="par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B62DD5A8-FDD7-4680-AEA7-D2C3796B2CA2}" type="sibTrans" cxnId="{087D12C9-5302-4BA5-882F-FA290EA3619F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667FD2FA-58C5-4E81-87C4-975E0A66EA93}" type="pres">
      <dgm:prSet presAssocID="{315E0DC4-3696-4A28-B536-6AB005E9CF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A22692-4773-4DA7-A47E-A3F705FA5838}" type="pres">
      <dgm:prSet presAssocID="{39E158A5-E311-4474-9372-AD99C8C2F397}" presName="vertOne" presStyleCnt="0"/>
      <dgm:spPr/>
      <dgm:t>
        <a:bodyPr/>
        <a:lstStyle/>
        <a:p>
          <a:endParaRPr lang="ru-RU"/>
        </a:p>
      </dgm:t>
    </dgm:pt>
    <dgm:pt modelId="{6D62DF63-DFA6-4443-8DDE-80A0F449849F}" type="pres">
      <dgm:prSet presAssocID="{39E158A5-E311-4474-9372-AD99C8C2F397}" presName="txOne" presStyleLbl="node0" presStyleIdx="0" presStyleCnt="1" custScaleY="48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349CCB-AA19-42AC-AF93-99A6C9576267}" type="pres">
      <dgm:prSet presAssocID="{39E158A5-E311-4474-9372-AD99C8C2F397}" presName="parTransOne" presStyleCnt="0"/>
      <dgm:spPr/>
      <dgm:t>
        <a:bodyPr/>
        <a:lstStyle/>
        <a:p>
          <a:endParaRPr lang="ru-RU"/>
        </a:p>
      </dgm:t>
    </dgm:pt>
    <dgm:pt modelId="{74F71681-5144-4068-9736-71F12E50D52F}" type="pres">
      <dgm:prSet presAssocID="{39E158A5-E311-4474-9372-AD99C8C2F397}" presName="horzOne" presStyleCnt="0"/>
      <dgm:spPr/>
      <dgm:t>
        <a:bodyPr/>
        <a:lstStyle/>
        <a:p>
          <a:endParaRPr lang="ru-RU"/>
        </a:p>
      </dgm:t>
    </dgm:pt>
    <dgm:pt modelId="{3262B518-5A7C-489B-908F-AA2D3F954E66}" type="pres">
      <dgm:prSet presAssocID="{4655C1A4-AA4F-47A8-BAFB-41A851E6C219}" presName="vertTwo" presStyleCnt="0"/>
      <dgm:spPr/>
      <dgm:t>
        <a:bodyPr/>
        <a:lstStyle/>
        <a:p>
          <a:endParaRPr lang="ru-RU"/>
        </a:p>
      </dgm:t>
    </dgm:pt>
    <dgm:pt modelId="{5CBC812D-9D5C-44A4-BBED-962FF8EC3258}" type="pres">
      <dgm:prSet presAssocID="{4655C1A4-AA4F-47A8-BAFB-41A851E6C21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CAE54-4188-4138-9AF8-B342434F7E1E}" type="pres">
      <dgm:prSet presAssocID="{4655C1A4-AA4F-47A8-BAFB-41A851E6C219}" presName="parTransTwo" presStyleCnt="0"/>
      <dgm:spPr/>
      <dgm:t>
        <a:bodyPr/>
        <a:lstStyle/>
        <a:p>
          <a:endParaRPr lang="ru-RU"/>
        </a:p>
      </dgm:t>
    </dgm:pt>
    <dgm:pt modelId="{F9DAF32A-2D61-4070-A230-460DABB358B0}" type="pres">
      <dgm:prSet presAssocID="{4655C1A4-AA4F-47A8-BAFB-41A851E6C219}" presName="horzTwo" presStyleCnt="0"/>
      <dgm:spPr/>
      <dgm:t>
        <a:bodyPr/>
        <a:lstStyle/>
        <a:p>
          <a:endParaRPr lang="ru-RU"/>
        </a:p>
      </dgm:t>
    </dgm:pt>
    <dgm:pt modelId="{0E5C7F29-DBFD-4731-A357-0EF693C847EF}" type="pres">
      <dgm:prSet presAssocID="{267A3720-BA00-4690-966E-E6AA72FC9B6C}" presName="vertThree" presStyleCnt="0"/>
      <dgm:spPr/>
      <dgm:t>
        <a:bodyPr/>
        <a:lstStyle/>
        <a:p>
          <a:endParaRPr lang="ru-RU"/>
        </a:p>
      </dgm:t>
    </dgm:pt>
    <dgm:pt modelId="{1DA6F71A-17E4-482B-BE5D-B670AF42D436}" type="pres">
      <dgm:prSet presAssocID="{267A3720-BA00-4690-966E-E6AA72FC9B6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EC8F6-E36A-4D19-B04B-248188446282}" type="pres">
      <dgm:prSet presAssocID="{267A3720-BA00-4690-966E-E6AA72FC9B6C}" presName="horzThree" presStyleCnt="0"/>
      <dgm:spPr/>
      <dgm:t>
        <a:bodyPr/>
        <a:lstStyle/>
        <a:p>
          <a:endParaRPr lang="ru-RU"/>
        </a:p>
      </dgm:t>
    </dgm:pt>
    <dgm:pt modelId="{9D88B70A-BD7B-4A73-AC45-7B1A65E08597}" type="pres">
      <dgm:prSet presAssocID="{4F6F3649-D3EC-4529-AF28-5DD24063789D}" presName="sibSpaceTwo" presStyleCnt="0"/>
      <dgm:spPr/>
      <dgm:t>
        <a:bodyPr/>
        <a:lstStyle/>
        <a:p>
          <a:endParaRPr lang="ru-RU"/>
        </a:p>
      </dgm:t>
    </dgm:pt>
    <dgm:pt modelId="{FF7D18C8-8FFE-47D9-9361-F607F6020269}" type="pres">
      <dgm:prSet presAssocID="{DDFA07A5-1A67-4DCB-8E17-44BD24FECCED}" presName="vertTwo" presStyleCnt="0"/>
      <dgm:spPr/>
      <dgm:t>
        <a:bodyPr/>
        <a:lstStyle/>
        <a:p>
          <a:endParaRPr lang="ru-RU"/>
        </a:p>
      </dgm:t>
    </dgm:pt>
    <dgm:pt modelId="{A946A1D4-9AC1-4034-91CC-C5D4592FEFD0}" type="pres">
      <dgm:prSet presAssocID="{DDFA07A5-1A67-4DCB-8E17-44BD24FECC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4FFF25-BB5A-4773-BC4E-BF09528B0795}" type="pres">
      <dgm:prSet presAssocID="{DDFA07A5-1A67-4DCB-8E17-44BD24FECCED}" presName="parTransTwo" presStyleCnt="0"/>
      <dgm:spPr/>
      <dgm:t>
        <a:bodyPr/>
        <a:lstStyle/>
        <a:p>
          <a:endParaRPr lang="ru-RU"/>
        </a:p>
      </dgm:t>
    </dgm:pt>
    <dgm:pt modelId="{0F1936AF-B7F2-4714-BCBF-BE62EA2F24EF}" type="pres">
      <dgm:prSet presAssocID="{DDFA07A5-1A67-4DCB-8E17-44BD24FECCED}" presName="horzTwo" presStyleCnt="0"/>
      <dgm:spPr/>
      <dgm:t>
        <a:bodyPr/>
        <a:lstStyle/>
        <a:p>
          <a:endParaRPr lang="ru-RU"/>
        </a:p>
      </dgm:t>
    </dgm:pt>
    <dgm:pt modelId="{7CE593E2-6DB8-48F1-9DE6-ACC62BA5ADFB}" type="pres">
      <dgm:prSet presAssocID="{745CA02E-703E-46FD-927E-018D0440BBA0}" presName="vertThree" presStyleCnt="0"/>
      <dgm:spPr/>
      <dgm:t>
        <a:bodyPr/>
        <a:lstStyle/>
        <a:p>
          <a:endParaRPr lang="ru-RU"/>
        </a:p>
      </dgm:t>
    </dgm:pt>
    <dgm:pt modelId="{D3488F92-CC1C-4ED8-9992-615C65554462}" type="pres">
      <dgm:prSet presAssocID="{745CA02E-703E-46FD-927E-018D0440BBA0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5F434-A7B8-4A5A-809B-D05D03C1F8E5}" type="pres">
      <dgm:prSet presAssocID="{745CA02E-703E-46FD-927E-018D0440BBA0}" presName="horzThree" presStyleCnt="0"/>
      <dgm:spPr/>
      <dgm:t>
        <a:bodyPr/>
        <a:lstStyle/>
        <a:p>
          <a:endParaRPr lang="ru-RU"/>
        </a:p>
      </dgm:t>
    </dgm:pt>
  </dgm:ptLst>
  <dgm:cxnLst>
    <dgm:cxn modelId="{5BE395A2-21E9-4BFB-A24E-3BCEE30942B6}" srcId="{315E0DC4-3696-4A28-B536-6AB005E9CFC5}" destId="{39E158A5-E311-4474-9372-AD99C8C2F397}" srcOrd="0" destOrd="0" parTransId="{BEFE01DD-0D34-4E66-824B-DD495153A642}" sibTransId="{9CC75837-69A9-4B58-BC81-81F3EA0E3CBF}"/>
    <dgm:cxn modelId="{1E2E652E-B733-4000-9EA0-792869A50366}" type="presOf" srcId="{39E158A5-E311-4474-9372-AD99C8C2F397}" destId="{6D62DF63-DFA6-4443-8DDE-80A0F449849F}" srcOrd="0" destOrd="0" presId="urn:microsoft.com/office/officeart/2005/8/layout/hierarchy4"/>
    <dgm:cxn modelId="{87677D6C-1EF2-4290-9F30-6B817D56EB71}" srcId="{39E158A5-E311-4474-9372-AD99C8C2F397}" destId="{4655C1A4-AA4F-47A8-BAFB-41A851E6C219}" srcOrd="0" destOrd="0" parTransId="{2A1DD06C-59EC-4395-9840-3EE8EE5CBDA7}" sibTransId="{4F6F3649-D3EC-4529-AF28-5DD24063789D}"/>
    <dgm:cxn modelId="{35AE92A2-EBA1-4E0B-9947-8A7D5D421A4A}" type="presOf" srcId="{315E0DC4-3696-4A28-B536-6AB005E9CFC5}" destId="{667FD2FA-58C5-4E81-87C4-975E0A66EA93}" srcOrd="0" destOrd="0" presId="urn:microsoft.com/office/officeart/2005/8/layout/hierarchy4"/>
    <dgm:cxn modelId="{C847E1BE-D2F1-42FE-ACE4-CC44FE480BA9}" type="presOf" srcId="{4655C1A4-AA4F-47A8-BAFB-41A851E6C219}" destId="{5CBC812D-9D5C-44A4-BBED-962FF8EC3258}" srcOrd="0" destOrd="0" presId="urn:microsoft.com/office/officeart/2005/8/layout/hierarchy4"/>
    <dgm:cxn modelId="{3A6EEC28-2688-40F3-A3DB-7EDC1399C179}" type="presOf" srcId="{DDFA07A5-1A67-4DCB-8E17-44BD24FECCED}" destId="{A946A1D4-9AC1-4034-91CC-C5D4592FEFD0}" srcOrd="0" destOrd="0" presId="urn:microsoft.com/office/officeart/2005/8/layout/hierarchy4"/>
    <dgm:cxn modelId="{7B4EC533-70A6-4283-AE1A-1AB7D48E0556}" type="presOf" srcId="{745CA02E-703E-46FD-927E-018D0440BBA0}" destId="{D3488F92-CC1C-4ED8-9992-615C65554462}" srcOrd="0" destOrd="0" presId="urn:microsoft.com/office/officeart/2005/8/layout/hierarchy4"/>
    <dgm:cxn modelId="{CAEB8C74-332C-42D1-A954-2A331879D935}" srcId="{39E158A5-E311-4474-9372-AD99C8C2F397}" destId="{DDFA07A5-1A67-4DCB-8E17-44BD24FECCED}" srcOrd="1" destOrd="0" parTransId="{2A11EBAF-7897-4463-9CD1-B500497C3285}" sibTransId="{D6AF249E-0DBD-4FAC-9EE1-F823200FFE47}"/>
    <dgm:cxn modelId="{EE801654-8FE0-4873-BDFD-6136F0345421}" srcId="{4655C1A4-AA4F-47A8-BAFB-41A851E6C219}" destId="{267A3720-BA00-4690-966E-E6AA72FC9B6C}" srcOrd="0" destOrd="0" parTransId="{54AA41AC-C968-4F54-8533-85DABA0EEFA7}" sibTransId="{7C44D9A6-90A0-49D1-92CD-62131CADA056}"/>
    <dgm:cxn modelId="{4FA72092-F5E6-4021-9417-C616B712F3B6}" type="presOf" srcId="{267A3720-BA00-4690-966E-E6AA72FC9B6C}" destId="{1DA6F71A-17E4-482B-BE5D-B670AF42D436}" srcOrd="0" destOrd="0" presId="urn:microsoft.com/office/officeart/2005/8/layout/hierarchy4"/>
    <dgm:cxn modelId="{087D12C9-5302-4BA5-882F-FA290EA3619F}" srcId="{DDFA07A5-1A67-4DCB-8E17-44BD24FECCED}" destId="{745CA02E-703E-46FD-927E-018D0440BBA0}" srcOrd="0" destOrd="0" parTransId="{123611C7-5C9F-4BFE-B469-D38C173D8CCA}" sibTransId="{B62DD5A8-FDD7-4680-AEA7-D2C3796B2CA2}"/>
    <dgm:cxn modelId="{0AB843F1-795E-4B1C-9CDF-0A03F40D1DC2}" type="presParOf" srcId="{667FD2FA-58C5-4E81-87C4-975E0A66EA93}" destId="{B7A22692-4773-4DA7-A47E-A3F705FA5838}" srcOrd="0" destOrd="0" presId="urn:microsoft.com/office/officeart/2005/8/layout/hierarchy4"/>
    <dgm:cxn modelId="{360E788F-E1FF-4187-95CF-A42BB1FC4190}" type="presParOf" srcId="{B7A22692-4773-4DA7-A47E-A3F705FA5838}" destId="{6D62DF63-DFA6-4443-8DDE-80A0F449849F}" srcOrd="0" destOrd="0" presId="urn:microsoft.com/office/officeart/2005/8/layout/hierarchy4"/>
    <dgm:cxn modelId="{23216047-A702-410B-9B17-34B90085B93B}" type="presParOf" srcId="{B7A22692-4773-4DA7-A47E-A3F705FA5838}" destId="{74349CCB-AA19-42AC-AF93-99A6C9576267}" srcOrd="1" destOrd="0" presId="urn:microsoft.com/office/officeart/2005/8/layout/hierarchy4"/>
    <dgm:cxn modelId="{37B7E47E-C263-474F-8DAF-BB175ADBFD8A}" type="presParOf" srcId="{B7A22692-4773-4DA7-A47E-A3F705FA5838}" destId="{74F71681-5144-4068-9736-71F12E50D52F}" srcOrd="2" destOrd="0" presId="urn:microsoft.com/office/officeart/2005/8/layout/hierarchy4"/>
    <dgm:cxn modelId="{9D07D05D-003E-47A9-A4DA-989BA1432A53}" type="presParOf" srcId="{74F71681-5144-4068-9736-71F12E50D52F}" destId="{3262B518-5A7C-489B-908F-AA2D3F954E66}" srcOrd="0" destOrd="0" presId="urn:microsoft.com/office/officeart/2005/8/layout/hierarchy4"/>
    <dgm:cxn modelId="{01A26078-E514-489F-B02E-27879F699691}" type="presParOf" srcId="{3262B518-5A7C-489B-908F-AA2D3F954E66}" destId="{5CBC812D-9D5C-44A4-BBED-962FF8EC3258}" srcOrd="0" destOrd="0" presId="urn:microsoft.com/office/officeart/2005/8/layout/hierarchy4"/>
    <dgm:cxn modelId="{052EB763-C40C-41F3-9CC0-07CCDAF8656E}" type="presParOf" srcId="{3262B518-5A7C-489B-908F-AA2D3F954E66}" destId="{738CAE54-4188-4138-9AF8-B342434F7E1E}" srcOrd="1" destOrd="0" presId="urn:microsoft.com/office/officeart/2005/8/layout/hierarchy4"/>
    <dgm:cxn modelId="{AE2B36BD-DFF3-414D-8EB1-7FEE97749881}" type="presParOf" srcId="{3262B518-5A7C-489B-908F-AA2D3F954E66}" destId="{F9DAF32A-2D61-4070-A230-460DABB358B0}" srcOrd="2" destOrd="0" presId="urn:microsoft.com/office/officeart/2005/8/layout/hierarchy4"/>
    <dgm:cxn modelId="{0FB5EFBB-A25A-4C10-981A-5CC59734DD9F}" type="presParOf" srcId="{F9DAF32A-2D61-4070-A230-460DABB358B0}" destId="{0E5C7F29-DBFD-4731-A357-0EF693C847EF}" srcOrd="0" destOrd="0" presId="urn:microsoft.com/office/officeart/2005/8/layout/hierarchy4"/>
    <dgm:cxn modelId="{BE9DD39F-2516-42F9-A142-9B9A2221C0AF}" type="presParOf" srcId="{0E5C7F29-DBFD-4731-A357-0EF693C847EF}" destId="{1DA6F71A-17E4-482B-BE5D-B670AF42D436}" srcOrd="0" destOrd="0" presId="urn:microsoft.com/office/officeart/2005/8/layout/hierarchy4"/>
    <dgm:cxn modelId="{4738ECCA-E558-4D68-B4E3-A6F266237857}" type="presParOf" srcId="{0E5C7F29-DBFD-4731-A357-0EF693C847EF}" destId="{FE6EC8F6-E36A-4D19-B04B-248188446282}" srcOrd="1" destOrd="0" presId="urn:microsoft.com/office/officeart/2005/8/layout/hierarchy4"/>
    <dgm:cxn modelId="{9672EFE5-D2F0-42C8-9FCE-0A852F30D8CB}" type="presParOf" srcId="{74F71681-5144-4068-9736-71F12E50D52F}" destId="{9D88B70A-BD7B-4A73-AC45-7B1A65E08597}" srcOrd="1" destOrd="0" presId="urn:microsoft.com/office/officeart/2005/8/layout/hierarchy4"/>
    <dgm:cxn modelId="{B6B9F590-66F0-4509-9ADE-D33888ED1954}" type="presParOf" srcId="{74F71681-5144-4068-9736-71F12E50D52F}" destId="{FF7D18C8-8FFE-47D9-9361-F607F6020269}" srcOrd="2" destOrd="0" presId="urn:microsoft.com/office/officeart/2005/8/layout/hierarchy4"/>
    <dgm:cxn modelId="{DEE6C214-97C9-4E22-ACD8-B7974E57B979}" type="presParOf" srcId="{FF7D18C8-8FFE-47D9-9361-F607F6020269}" destId="{A946A1D4-9AC1-4034-91CC-C5D4592FEFD0}" srcOrd="0" destOrd="0" presId="urn:microsoft.com/office/officeart/2005/8/layout/hierarchy4"/>
    <dgm:cxn modelId="{B8420AAC-A493-4A04-8CEF-0BB7492D7B02}" type="presParOf" srcId="{FF7D18C8-8FFE-47D9-9361-F607F6020269}" destId="{C94FFF25-BB5A-4773-BC4E-BF09528B0795}" srcOrd="1" destOrd="0" presId="urn:microsoft.com/office/officeart/2005/8/layout/hierarchy4"/>
    <dgm:cxn modelId="{84912577-B073-470B-8E5F-083F894ECD1F}" type="presParOf" srcId="{FF7D18C8-8FFE-47D9-9361-F607F6020269}" destId="{0F1936AF-B7F2-4714-BCBF-BE62EA2F24EF}" srcOrd="2" destOrd="0" presId="urn:microsoft.com/office/officeart/2005/8/layout/hierarchy4"/>
    <dgm:cxn modelId="{513544F2-046F-4B6A-BEFA-FB50FAC91009}" type="presParOf" srcId="{0F1936AF-B7F2-4714-BCBF-BE62EA2F24EF}" destId="{7CE593E2-6DB8-48F1-9DE6-ACC62BA5ADFB}" srcOrd="0" destOrd="0" presId="urn:microsoft.com/office/officeart/2005/8/layout/hierarchy4"/>
    <dgm:cxn modelId="{399A079D-F49C-4AF4-80F0-1C405B497E1C}" type="presParOf" srcId="{7CE593E2-6DB8-48F1-9DE6-ACC62BA5ADFB}" destId="{D3488F92-CC1C-4ED8-9992-615C65554462}" srcOrd="0" destOrd="0" presId="urn:microsoft.com/office/officeart/2005/8/layout/hierarchy4"/>
    <dgm:cxn modelId="{AB04E67B-A093-4EA6-81A8-AB1097D58265}" type="presParOf" srcId="{7CE593E2-6DB8-48F1-9DE6-ACC62BA5ADFB}" destId="{4375F434-A7B8-4A5A-809B-D05D03C1F8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B0AF6A-3938-47A7-9433-9650EDB5EA2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ACAC8-3D6F-416D-AE12-8A177E5EF273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Присутствующим в ППЭ запрещается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5D660-7A96-4394-B648-71408C71CF6C}" type="parTrans" cxnId="{AABFE3C1-F730-4B07-A9D2-BE04171C53C2}">
      <dgm:prSet/>
      <dgm:spPr/>
      <dgm:t>
        <a:bodyPr/>
        <a:lstStyle/>
        <a:p>
          <a:endParaRPr lang="ru-RU"/>
        </a:p>
      </dgm:t>
    </dgm:pt>
    <dgm:pt modelId="{31FC6134-5C8D-415F-85E6-95AA0493A31C}" type="sibTrans" cxnId="{AABFE3C1-F730-4B07-A9D2-BE04171C53C2}">
      <dgm:prSet/>
      <dgm:spPr/>
      <dgm:t>
        <a:bodyPr/>
        <a:lstStyle/>
        <a:p>
          <a:endParaRPr lang="ru-RU"/>
        </a:p>
      </dgm:t>
    </dgm:pt>
    <dgm:pt modelId="{F664591C-9550-4F61-AE82-B982E5CD8D10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передавать участникам средства связи, электронно-вычислительную технику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т.д.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963C0-D796-4EC6-9E6C-87D5CDBD6213}" type="parTrans" cxnId="{8F77B207-D78E-4235-99A7-245373059C1A}">
      <dgm:prSet/>
      <dgm:spPr/>
      <dgm:t>
        <a:bodyPr/>
        <a:lstStyle/>
        <a:p>
          <a:endParaRPr lang="ru-RU"/>
        </a:p>
      </dgm:t>
    </dgm:pt>
    <dgm:pt modelId="{5563AAE8-2035-4263-B468-4465FD629D91}" type="sibTrans" cxnId="{8F77B207-D78E-4235-99A7-245373059C1A}">
      <dgm:prSet/>
      <dgm:spPr/>
      <dgm:t>
        <a:bodyPr/>
        <a:lstStyle/>
        <a:p>
          <a:endParaRPr lang="ru-RU"/>
        </a:p>
      </dgm:t>
    </dgm:pt>
    <dgm:pt modelId="{3B09EFB5-35EE-4ED7-A341-C557C13B8E92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выносить из аудитории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ППЭ экзаменационные материалы на бумажном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электронном носителе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264E1-F055-4BAD-80D7-73D2B6CDBB53}" type="parTrans" cxnId="{D7FD78E0-E8AF-46DE-83AB-517812F24BC0}">
      <dgm:prSet/>
      <dgm:spPr/>
      <dgm:t>
        <a:bodyPr/>
        <a:lstStyle/>
        <a:p>
          <a:endParaRPr lang="ru-RU"/>
        </a:p>
      </dgm:t>
    </dgm:pt>
    <dgm:pt modelId="{48C68D3C-1A16-4F13-A7C9-44C3E9588C37}" type="sibTrans" cxnId="{D7FD78E0-E8AF-46DE-83AB-517812F24BC0}">
      <dgm:prSet/>
      <dgm:spPr/>
      <dgm:t>
        <a:bodyPr/>
        <a:lstStyle/>
        <a:p>
          <a:endParaRPr lang="ru-RU"/>
        </a:p>
      </dgm:t>
    </dgm:pt>
    <dgm:pt modelId="{7BF5B2F5-6E20-496D-AC0C-93929C8C19EA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оказывать содействие участникам</a:t>
          </a:r>
          <a:endParaRPr lang="ru-RU" sz="3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92FF0-7E6B-42C7-B97C-68E2B01407AE}" type="sibTrans" cxnId="{F5C63F48-B9DF-448A-8F5E-C2187F8D7E82}">
      <dgm:prSet/>
      <dgm:spPr/>
      <dgm:t>
        <a:bodyPr/>
        <a:lstStyle/>
        <a:p>
          <a:endParaRPr lang="ru-RU"/>
        </a:p>
      </dgm:t>
    </dgm:pt>
    <dgm:pt modelId="{FC465AC2-4682-4201-A924-5699B9031D87}" type="parTrans" cxnId="{F5C63F48-B9DF-448A-8F5E-C2187F8D7E82}">
      <dgm:prSet/>
      <dgm:spPr/>
      <dgm:t>
        <a:bodyPr/>
        <a:lstStyle/>
        <a:p>
          <a:endParaRPr lang="ru-RU"/>
        </a:p>
      </dgm:t>
    </dgm:pt>
    <dgm:pt modelId="{07D799D8-BA75-4290-8254-E596C33645D3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фотографировать экзаменационные материалы</a:t>
          </a:r>
          <a:endParaRPr lang="ru-RU" sz="3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76C73-DECE-42DB-8276-BDB4A5B97814}" type="sibTrans" cxnId="{3053D784-C89C-4E7C-A5B5-5886DBAD3446}">
      <dgm:prSet/>
      <dgm:spPr/>
      <dgm:t>
        <a:bodyPr/>
        <a:lstStyle/>
        <a:p>
          <a:endParaRPr lang="ru-RU"/>
        </a:p>
      </dgm:t>
    </dgm:pt>
    <dgm:pt modelId="{F2FC159E-8E7D-4CC4-8B12-A6B37D154071}" type="parTrans" cxnId="{3053D784-C89C-4E7C-A5B5-5886DBAD3446}">
      <dgm:prSet/>
      <dgm:spPr/>
      <dgm:t>
        <a:bodyPr/>
        <a:lstStyle/>
        <a:p>
          <a:endParaRPr lang="ru-RU"/>
        </a:p>
      </dgm:t>
    </dgm:pt>
    <dgm:pt modelId="{29AE6D63-8BD4-4177-B087-A2C70289F27D}" type="pres">
      <dgm:prSet presAssocID="{69B0AF6A-3938-47A7-9433-9650EDB5EA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5DD8C6-E345-4E8E-855B-2DDC92588BF7}" type="pres">
      <dgm:prSet presAssocID="{E60ACAC8-3D6F-416D-AE12-8A177E5EF273}" presName="vertOne" presStyleCnt="0"/>
      <dgm:spPr/>
      <dgm:t>
        <a:bodyPr/>
        <a:lstStyle/>
        <a:p>
          <a:endParaRPr lang="ru-RU"/>
        </a:p>
      </dgm:t>
    </dgm:pt>
    <dgm:pt modelId="{218928B0-C01D-46EE-B5E5-E672060E6677}" type="pres">
      <dgm:prSet presAssocID="{E60ACAC8-3D6F-416D-AE12-8A177E5EF273}" presName="txOne" presStyleLbl="node0" presStyleIdx="0" presStyleCnt="1" custScaleY="42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46610-7838-43F5-A02C-F4AE8C73F36A}" type="pres">
      <dgm:prSet presAssocID="{E60ACAC8-3D6F-416D-AE12-8A177E5EF273}" presName="parTransOne" presStyleCnt="0"/>
      <dgm:spPr/>
      <dgm:t>
        <a:bodyPr/>
        <a:lstStyle/>
        <a:p>
          <a:endParaRPr lang="ru-RU"/>
        </a:p>
      </dgm:t>
    </dgm:pt>
    <dgm:pt modelId="{32265AA7-81F8-4A9A-82D2-DEC838B0B2ED}" type="pres">
      <dgm:prSet presAssocID="{E60ACAC8-3D6F-416D-AE12-8A177E5EF273}" presName="horzOne" presStyleCnt="0"/>
      <dgm:spPr/>
      <dgm:t>
        <a:bodyPr/>
        <a:lstStyle/>
        <a:p>
          <a:endParaRPr lang="ru-RU"/>
        </a:p>
      </dgm:t>
    </dgm:pt>
    <dgm:pt modelId="{3E99230F-B413-4002-8B23-853ACC884650}" type="pres">
      <dgm:prSet presAssocID="{07D799D8-BA75-4290-8254-E596C33645D3}" presName="vertTwo" presStyleCnt="0"/>
      <dgm:spPr/>
      <dgm:t>
        <a:bodyPr/>
        <a:lstStyle/>
        <a:p>
          <a:endParaRPr lang="ru-RU"/>
        </a:p>
      </dgm:t>
    </dgm:pt>
    <dgm:pt modelId="{F9AB51E0-3C79-4F90-8E8F-CFADD58EF72E}" type="pres">
      <dgm:prSet presAssocID="{07D799D8-BA75-4290-8254-E596C33645D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3482D-5FD2-474E-9101-5370BB9D6AD1}" type="pres">
      <dgm:prSet presAssocID="{07D799D8-BA75-4290-8254-E596C33645D3}" presName="parTransTwo" presStyleCnt="0"/>
      <dgm:spPr/>
      <dgm:t>
        <a:bodyPr/>
        <a:lstStyle/>
        <a:p>
          <a:endParaRPr lang="ru-RU"/>
        </a:p>
      </dgm:t>
    </dgm:pt>
    <dgm:pt modelId="{ABD56D35-8152-4A2B-8FD3-A6C9B86863D6}" type="pres">
      <dgm:prSet presAssocID="{07D799D8-BA75-4290-8254-E596C33645D3}" presName="horzTwo" presStyleCnt="0"/>
      <dgm:spPr/>
      <dgm:t>
        <a:bodyPr/>
        <a:lstStyle/>
        <a:p>
          <a:endParaRPr lang="ru-RU"/>
        </a:p>
      </dgm:t>
    </dgm:pt>
    <dgm:pt modelId="{AAE3E161-2F74-4B6A-B05F-B98299DDD0AC}" type="pres">
      <dgm:prSet presAssocID="{F664591C-9550-4F61-AE82-B982E5CD8D10}" presName="vertThree" presStyleCnt="0"/>
      <dgm:spPr/>
      <dgm:t>
        <a:bodyPr/>
        <a:lstStyle/>
        <a:p>
          <a:endParaRPr lang="ru-RU"/>
        </a:p>
      </dgm:t>
    </dgm:pt>
    <dgm:pt modelId="{0C85F57B-E51E-4985-B4B9-1F013401BD36}" type="pres">
      <dgm:prSet presAssocID="{F664591C-9550-4F61-AE82-B982E5CD8D1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078E6-7441-4FAB-ACAF-5C74FA812B71}" type="pres">
      <dgm:prSet presAssocID="{F664591C-9550-4F61-AE82-B982E5CD8D10}" presName="horzThree" presStyleCnt="0"/>
      <dgm:spPr/>
      <dgm:t>
        <a:bodyPr/>
        <a:lstStyle/>
        <a:p>
          <a:endParaRPr lang="ru-RU"/>
        </a:p>
      </dgm:t>
    </dgm:pt>
    <dgm:pt modelId="{B296D0C4-89F5-437D-B234-0CE3F2399C1F}" type="pres">
      <dgm:prSet presAssocID="{1B576C73-DECE-42DB-8276-BDB4A5B97814}" presName="sibSpaceTwo" presStyleCnt="0"/>
      <dgm:spPr/>
      <dgm:t>
        <a:bodyPr/>
        <a:lstStyle/>
        <a:p>
          <a:endParaRPr lang="ru-RU"/>
        </a:p>
      </dgm:t>
    </dgm:pt>
    <dgm:pt modelId="{1B607270-4B20-4C3E-A747-79D80EA3ED2A}" type="pres">
      <dgm:prSet presAssocID="{7BF5B2F5-6E20-496D-AC0C-93929C8C19EA}" presName="vertTwo" presStyleCnt="0"/>
      <dgm:spPr/>
      <dgm:t>
        <a:bodyPr/>
        <a:lstStyle/>
        <a:p>
          <a:endParaRPr lang="ru-RU"/>
        </a:p>
      </dgm:t>
    </dgm:pt>
    <dgm:pt modelId="{95E0C996-C23F-40E1-9D65-784A4C9FDD93}" type="pres">
      <dgm:prSet presAssocID="{7BF5B2F5-6E20-496D-AC0C-93929C8C19E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770A0-60E1-4520-9C23-0F18F9C01189}" type="pres">
      <dgm:prSet presAssocID="{7BF5B2F5-6E20-496D-AC0C-93929C8C19EA}" presName="parTransTwo" presStyleCnt="0"/>
      <dgm:spPr/>
      <dgm:t>
        <a:bodyPr/>
        <a:lstStyle/>
        <a:p>
          <a:endParaRPr lang="ru-RU"/>
        </a:p>
      </dgm:t>
    </dgm:pt>
    <dgm:pt modelId="{3B024B97-1912-4D53-956C-771065ED1D03}" type="pres">
      <dgm:prSet presAssocID="{7BF5B2F5-6E20-496D-AC0C-93929C8C19EA}" presName="horzTwo" presStyleCnt="0"/>
      <dgm:spPr/>
      <dgm:t>
        <a:bodyPr/>
        <a:lstStyle/>
        <a:p>
          <a:endParaRPr lang="ru-RU"/>
        </a:p>
      </dgm:t>
    </dgm:pt>
    <dgm:pt modelId="{17B707EE-C894-45BE-B0F0-74E2433F6190}" type="pres">
      <dgm:prSet presAssocID="{3B09EFB5-35EE-4ED7-A341-C557C13B8E92}" presName="vertThree" presStyleCnt="0"/>
      <dgm:spPr/>
      <dgm:t>
        <a:bodyPr/>
        <a:lstStyle/>
        <a:p>
          <a:endParaRPr lang="ru-RU"/>
        </a:p>
      </dgm:t>
    </dgm:pt>
    <dgm:pt modelId="{48E71378-B786-4C02-9221-DD2F22437F66}" type="pres">
      <dgm:prSet presAssocID="{3B09EFB5-35EE-4ED7-A341-C557C13B8E9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905DD-31BA-4AF5-A252-E6ABCE331730}" type="pres">
      <dgm:prSet presAssocID="{3B09EFB5-35EE-4ED7-A341-C557C13B8E92}" presName="horzThree" presStyleCnt="0"/>
      <dgm:spPr/>
      <dgm:t>
        <a:bodyPr/>
        <a:lstStyle/>
        <a:p>
          <a:endParaRPr lang="ru-RU"/>
        </a:p>
      </dgm:t>
    </dgm:pt>
  </dgm:ptLst>
  <dgm:cxnLst>
    <dgm:cxn modelId="{AABFE3C1-F730-4B07-A9D2-BE04171C53C2}" srcId="{69B0AF6A-3938-47A7-9433-9650EDB5EA2A}" destId="{E60ACAC8-3D6F-416D-AE12-8A177E5EF273}" srcOrd="0" destOrd="0" parTransId="{F385D660-7A96-4394-B648-71408C71CF6C}" sibTransId="{31FC6134-5C8D-415F-85E6-95AA0493A31C}"/>
    <dgm:cxn modelId="{CD48419C-FE20-44B7-85FE-AD8F131B3A66}" type="presOf" srcId="{F664591C-9550-4F61-AE82-B982E5CD8D10}" destId="{0C85F57B-E51E-4985-B4B9-1F013401BD36}" srcOrd="0" destOrd="0" presId="urn:microsoft.com/office/officeart/2005/8/layout/hierarchy4"/>
    <dgm:cxn modelId="{D7FD78E0-E8AF-46DE-83AB-517812F24BC0}" srcId="{7BF5B2F5-6E20-496D-AC0C-93929C8C19EA}" destId="{3B09EFB5-35EE-4ED7-A341-C557C13B8E92}" srcOrd="0" destOrd="0" parTransId="{EA4264E1-F055-4BAD-80D7-73D2B6CDBB53}" sibTransId="{48C68D3C-1A16-4F13-A7C9-44C3E9588C37}"/>
    <dgm:cxn modelId="{CC624A6A-C763-4926-A68D-1CBE73F0C030}" type="presOf" srcId="{7BF5B2F5-6E20-496D-AC0C-93929C8C19EA}" destId="{95E0C996-C23F-40E1-9D65-784A4C9FDD93}" srcOrd="0" destOrd="0" presId="urn:microsoft.com/office/officeart/2005/8/layout/hierarchy4"/>
    <dgm:cxn modelId="{8F77B207-D78E-4235-99A7-245373059C1A}" srcId="{07D799D8-BA75-4290-8254-E596C33645D3}" destId="{F664591C-9550-4F61-AE82-B982E5CD8D10}" srcOrd="0" destOrd="0" parTransId="{6E6963C0-D796-4EC6-9E6C-87D5CDBD6213}" sibTransId="{5563AAE8-2035-4263-B468-4465FD629D91}"/>
    <dgm:cxn modelId="{39CD8383-161A-4E42-8645-B54BB40C1FBE}" type="presOf" srcId="{E60ACAC8-3D6F-416D-AE12-8A177E5EF273}" destId="{218928B0-C01D-46EE-B5E5-E672060E6677}" srcOrd="0" destOrd="0" presId="urn:microsoft.com/office/officeart/2005/8/layout/hierarchy4"/>
    <dgm:cxn modelId="{F5C63F48-B9DF-448A-8F5E-C2187F8D7E82}" srcId="{E60ACAC8-3D6F-416D-AE12-8A177E5EF273}" destId="{7BF5B2F5-6E20-496D-AC0C-93929C8C19EA}" srcOrd="1" destOrd="0" parTransId="{FC465AC2-4682-4201-A924-5699B9031D87}" sibTransId="{42892FF0-7E6B-42C7-B97C-68E2B01407AE}"/>
    <dgm:cxn modelId="{DF4C4661-9320-487C-893D-5E34A7386EA9}" type="presOf" srcId="{69B0AF6A-3938-47A7-9433-9650EDB5EA2A}" destId="{29AE6D63-8BD4-4177-B087-A2C70289F27D}" srcOrd="0" destOrd="0" presId="urn:microsoft.com/office/officeart/2005/8/layout/hierarchy4"/>
    <dgm:cxn modelId="{0C2AE243-203D-4A6C-A057-ADD7C7FD3C77}" type="presOf" srcId="{07D799D8-BA75-4290-8254-E596C33645D3}" destId="{F9AB51E0-3C79-4F90-8E8F-CFADD58EF72E}" srcOrd="0" destOrd="0" presId="urn:microsoft.com/office/officeart/2005/8/layout/hierarchy4"/>
    <dgm:cxn modelId="{3053D784-C89C-4E7C-A5B5-5886DBAD3446}" srcId="{E60ACAC8-3D6F-416D-AE12-8A177E5EF273}" destId="{07D799D8-BA75-4290-8254-E596C33645D3}" srcOrd="0" destOrd="0" parTransId="{F2FC159E-8E7D-4CC4-8B12-A6B37D154071}" sibTransId="{1B576C73-DECE-42DB-8276-BDB4A5B97814}"/>
    <dgm:cxn modelId="{8FC1D493-906A-4B00-B3FE-74BAA595BD61}" type="presOf" srcId="{3B09EFB5-35EE-4ED7-A341-C557C13B8E92}" destId="{48E71378-B786-4C02-9221-DD2F22437F66}" srcOrd="0" destOrd="0" presId="urn:microsoft.com/office/officeart/2005/8/layout/hierarchy4"/>
    <dgm:cxn modelId="{CAC9C985-EF38-4814-B977-1F8E74F91D19}" type="presParOf" srcId="{29AE6D63-8BD4-4177-B087-A2C70289F27D}" destId="{215DD8C6-E345-4E8E-855B-2DDC92588BF7}" srcOrd="0" destOrd="0" presId="urn:microsoft.com/office/officeart/2005/8/layout/hierarchy4"/>
    <dgm:cxn modelId="{4720C158-97EC-4764-86B9-029E1552D126}" type="presParOf" srcId="{215DD8C6-E345-4E8E-855B-2DDC92588BF7}" destId="{218928B0-C01D-46EE-B5E5-E672060E6677}" srcOrd="0" destOrd="0" presId="urn:microsoft.com/office/officeart/2005/8/layout/hierarchy4"/>
    <dgm:cxn modelId="{8BBF9068-FE61-4A8C-A2F1-B3D5BCFD1707}" type="presParOf" srcId="{215DD8C6-E345-4E8E-855B-2DDC92588BF7}" destId="{E6B46610-7838-43F5-A02C-F4AE8C73F36A}" srcOrd="1" destOrd="0" presId="urn:microsoft.com/office/officeart/2005/8/layout/hierarchy4"/>
    <dgm:cxn modelId="{B6C8595A-488C-4216-9CCA-9E03DB1EEFBC}" type="presParOf" srcId="{215DD8C6-E345-4E8E-855B-2DDC92588BF7}" destId="{32265AA7-81F8-4A9A-82D2-DEC838B0B2ED}" srcOrd="2" destOrd="0" presId="urn:microsoft.com/office/officeart/2005/8/layout/hierarchy4"/>
    <dgm:cxn modelId="{0E3F2736-D0B9-4178-A984-F2AA0354589C}" type="presParOf" srcId="{32265AA7-81F8-4A9A-82D2-DEC838B0B2ED}" destId="{3E99230F-B413-4002-8B23-853ACC884650}" srcOrd="0" destOrd="0" presId="urn:microsoft.com/office/officeart/2005/8/layout/hierarchy4"/>
    <dgm:cxn modelId="{0DC8C8B8-5506-4724-8046-B54B57812384}" type="presParOf" srcId="{3E99230F-B413-4002-8B23-853ACC884650}" destId="{F9AB51E0-3C79-4F90-8E8F-CFADD58EF72E}" srcOrd="0" destOrd="0" presId="urn:microsoft.com/office/officeart/2005/8/layout/hierarchy4"/>
    <dgm:cxn modelId="{B6AD5F35-8674-4ABD-BC63-E3E66AC50DC1}" type="presParOf" srcId="{3E99230F-B413-4002-8B23-853ACC884650}" destId="{3313482D-5FD2-474E-9101-5370BB9D6AD1}" srcOrd="1" destOrd="0" presId="urn:microsoft.com/office/officeart/2005/8/layout/hierarchy4"/>
    <dgm:cxn modelId="{E1E111FA-3074-4FBA-99BF-9EDD69342CF2}" type="presParOf" srcId="{3E99230F-B413-4002-8B23-853ACC884650}" destId="{ABD56D35-8152-4A2B-8FD3-A6C9B86863D6}" srcOrd="2" destOrd="0" presId="urn:microsoft.com/office/officeart/2005/8/layout/hierarchy4"/>
    <dgm:cxn modelId="{902C8642-D3FB-43ED-B0CE-AD690F5AC252}" type="presParOf" srcId="{ABD56D35-8152-4A2B-8FD3-A6C9B86863D6}" destId="{AAE3E161-2F74-4B6A-B05F-B98299DDD0AC}" srcOrd="0" destOrd="0" presId="urn:microsoft.com/office/officeart/2005/8/layout/hierarchy4"/>
    <dgm:cxn modelId="{DD831E58-7611-4904-96CB-31B5B671DEDB}" type="presParOf" srcId="{AAE3E161-2F74-4B6A-B05F-B98299DDD0AC}" destId="{0C85F57B-E51E-4985-B4B9-1F013401BD36}" srcOrd="0" destOrd="0" presId="urn:microsoft.com/office/officeart/2005/8/layout/hierarchy4"/>
    <dgm:cxn modelId="{E3019873-CEF2-42A4-BB91-92D57C15CF90}" type="presParOf" srcId="{AAE3E161-2F74-4B6A-B05F-B98299DDD0AC}" destId="{FB0078E6-7441-4FAB-ACAF-5C74FA812B71}" srcOrd="1" destOrd="0" presId="urn:microsoft.com/office/officeart/2005/8/layout/hierarchy4"/>
    <dgm:cxn modelId="{C72960D1-809B-4F00-9C79-549F340E3F4F}" type="presParOf" srcId="{32265AA7-81F8-4A9A-82D2-DEC838B0B2ED}" destId="{B296D0C4-89F5-437D-B234-0CE3F2399C1F}" srcOrd="1" destOrd="0" presId="urn:microsoft.com/office/officeart/2005/8/layout/hierarchy4"/>
    <dgm:cxn modelId="{ED3DE3CA-3B93-4FAF-99EF-01D75DCED098}" type="presParOf" srcId="{32265AA7-81F8-4A9A-82D2-DEC838B0B2ED}" destId="{1B607270-4B20-4C3E-A747-79D80EA3ED2A}" srcOrd="2" destOrd="0" presId="urn:microsoft.com/office/officeart/2005/8/layout/hierarchy4"/>
    <dgm:cxn modelId="{1C53056A-46C0-432A-856E-E346F397A9AE}" type="presParOf" srcId="{1B607270-4B20-4C3E-A747-79D80EA3ED2A}" destId="{95E0C996-C23F-40E1-9D65-784A4C9FDD93}" srcOrd="0" destOrd="0" presId="urn:microsoft.com/office/officeart/2005/8/layout/hierarchy4"/>
    <dgm:cxn modelId="{3DDB3A4C-7F10-4847-B0F1-DB64CBF78C69}" type="presParOf" srcId="{1B607270-4B20-4C3E-A747-79D80EA3ED2A}" destId="{6B8770A0-60E1-4520-9C23-0F18F9C01189}" srcOrd="1" destOrd="0" presId="urn:microsoft.com/office/officeart/2005/8/layout/hierarchy4"/>
    <dgm:cxn modelId="{31FA1B65-763B-4813-A3DA-200153A23C5A}" type="presParOf" srcId="{1B607270-4B20-4C3E-A747-79D80EA3ED2A}" destId="{3B024B97-1912-4D53-956C-771065ED1D03}" srcOrd="2" destOrd="0" presId="urn:microsoft.com/office/officeart/2005/8/layout/hierarchy4"/>
    <dgm:cxn modelId="{713E9227-80B5-4DFA-8DEC-A7F9152A7DA0}" type="presParOf" srcId="{3B024B97-1912-4D53-956C-771065ED1D03}" destId="{17B707EE-C894-45BE-B0F0-74E2433F6190}" srcOrd="0" destOrd="0" presId="urn:microsoft.com/office/officeart/2005/8/layout/hierarchy4"/>
    <dgm:cxn modelId="{963887BC-9BE2-494C-9E2E-310113E7703A}" type="presParOf" srcId="{17B707EE-C894-45BE-B0F0-74E2433F6190}" destId="{48E71378-B786-4C02-9221-DD2F22437F66}" srcOrd="0" destOrd="0" presId="urn:microsoft.com/office/officeart/2005/8/layout/hierarchy4"/>
    <dgm:cxn modelId="{45748419-9E9F-4409-ACC8-B6324ADAED8B}" type="presParOf" srcId="{17B707EE-C894-45BE-B0F0-74E2433F6190}" destId="{221905DD-31BA-4AF5-A252-E6ABCE3317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C96E77-2653-43A0-9AB6-B50CB6666A5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8F509-4476-4616-8BCF-9FDD2C100411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dirty="0" smtClean="0"/>
            <a:t>средства связи</a:t>
          </a:r>
          <a:endParaRPr lang="ru-RU" sz="2800" dirty="0"/>
        </a:p>
      </dgm:t>
    </dgm:pt>
    <dgm:pt modelId="{10A3D73C-4DCC-45A6-9C9F-C7934A64FE16}" type="par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76C65B26-C076-407F-88B3-7C9DF0B961FC}" type="sib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E6497D0-07F2-46A3-ADFE-71D9D3C117E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smtClean="0"/>
            <a:t>электронно-вычислительную технику</a:t>
          </a:r>
          <a:endParaRPr lang="ru-RU" sz="2800" dirty="0"/>
        </a:p>
      </dgm:t>
    </dgm:pt>
    <dgm:pt modelId="{9C43CD7C-E328-4CB4-8F7E-E825765B8272}" type="par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4EAC0E32-71F0-49A3-8F4E-4044D460CD0A}" type="sib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89FC199B-B58B-4EDE-BCE1-7A4B2F6D4C89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800" dirty="0" smtClean="0"/>
            <a:t>фото-, аудио- и видеоаппаратуру</a:t>
          </a:r>
          <a:endParaRPr lang="ru-RU" sz="2800" dirty="0"/>
        </a:p>
      </dgm:t>
    </dgm:pt>
    <dgm:pt modelId="{E32F2B10-4706-4712-BD1C-6AB6983C7D0B}" type="par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22956F4C-F557-4628-8B75-8F9C10FD345D}" type="sib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ABA1404-4769-418E-BD02-D30AB82A6B65}">
      <dgm:prSet custT="1"/>
      <dgm:spPr>
        <a:solidFill>
          <a:srgbClr val="006AB3"/>
        </a:solidFill>
      </dgm:spPr>
      <dgm:t>
        <a:bodyPr/>
        <a:lstStyle/>
        <a:p>
          <a:r>
            <a:rPr lang="ru-RU" sz="2800" smtClean="0"/>
            <a:t>справочные материалы</a:t>
          </a:r>
          <a:endParaRPr lang="ru-RU" sz="2800" dirty="0"/>
        </a:p>
      </dgm:t>
    </dgm:pt>
    <dgm:pt modelId="{2899E5BB-9DCB-4046-B71D-5EB984C59374}" type="par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02503FB-0A6A-44A9-AA1B-003F0F9A0023}" type="sib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C32A9FFF-2594-4672-B3ED-3F8276A2C48E}">
      <dgm:prSet custT="1"/>
      <dgm:spPr>
        <a:solidFill>
          <a:srgbClr val="006AB3"/>
        </a:solidFill>
      </dgm:spPr>
      <dgm:t>
        <a:bodyPr/>
        <a:lstStyle/>
        <a:p>
          <a:r>
            <a:rPr lang="ru-RU" sz="2800" dirty="0" smtClean="0"/>
            <a:t>письменные заметки и иные средства хранения и передачи информации</a:t>
          </a:r>
          <a:endParaRPr lang="ru-RU" sz="2800" dirty="0"/>
        </a:p>
      </dgm:t>
    </dgm:pt>
    <dgm:pt modelId="{50D06A70-475B-4111-8BE7-839C512F062C}" type="par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5F6C4A2-CACE-4B65-87EB-11C2281454D7}" type="sib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56F0AF4-9975-4EB4-8B73-BF6F764CF83C}">
      <dgm:prSet custT="1"/>
      <dgm:spPr>
        <a:solidFill>
          <a:srgbClr val="006AB3"/>
        </a:solidFill>
      </dgm:spPr>
      <dgm:t>
        <a:bodyPr/>
        <a:lstStyle/>
        <a:p>
          <a:r>
            <a:rPr lang="ru-RU" sz="2800" dirty="0" smtClean="0"/>
            <a:t>выносить из аудиторий и ППЭ экзаменационные материалы </a:t>
          </a:r>
          <a:br>
            <a:rPr lang="ru-RU" sz="2800" dirty="0" smtClean="0"/>
          </a:br>
          <a:r>
            <a:rPr lang="ru-RU" sz="2800" dirty="0" smtClean="0"/>
            <a:t>на бумажном или электронном носителях, фотографировать экзаменационные материалы</a:t>
          </a:r>
          <a:endParaRPr lang="ru-RU" sz="2800" dirty="0"/>
        </a:p>
      </dgm:t>
    </dgm:pt>
    <dgm:pt modelId="{450AC1AD-AFEF-447A-939B-62FFCCA3E862}" type="par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23F9E18-E709-42C9-A698-EAE0231306C1}" type="sib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A49C7EC0-A357-4911-9B85-6EF670BC3DD1}">
      <dgm:prSet custT="1"/>
      <dgm:spPr>
        <a:solidFill>
          <a:srgbClr val="006AB3"/>
        </a:solidFill>
      </dgm:spPr>
      <dgm:t>
        <a:bodyPr/>
        <a:lstStyle/>
        <a:p>
          <a:r>
            <a:rPr lang="ru-RU" sz="3600" dirty="0" smtClean="0"/>
            <a:t>Участникам запрещается иметь при себе:</a:t>
          </a:r>
          <a:endParaRPr lang="ru-RU" sz="3600" dirty="0"/>
        </a:p>
      </dgm:t>
    </dgm:pt>
    <dgm:pt modelId="{02584BC0-8430-489D-A685-3556ABA04772}" type="par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BA2AEFBA-A695-4461-B388-F5F332013BEA}" type="sib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B9E33B5-DB59-4789-85F2-69ADCD3B0B28}" type="pres">
      <dgm:prSet presAssocID="{A7C96E77-2653-43A0-9AB6-B50CB6666A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5DD0D-1E25-41FF-BC03-D3AC8174B2BB}" type="pres">
      <dgm:prSet presAssocID="{A49C7EC0-A357-4911-9B85-6EF670BC3DD1}" presName="comp" presStyleCnt="0"/>
      <dgm:spPr/>
      <dgm:t>
        <a:bodyPr/>
        <a:lstStyle/>
        <a:p>
          <a:endParaRPr lang="ru-RU"/>
        </a:p>
      </dgm:t>
    </dgm:pt>
    <dgm:pt modelId="{D52C823A-499F-47C7-9ACC-A6DBC305993E}" type="pres">
      <dgm:prSet presAssocID="{A49C7EC0-A357-4911-9B85-6EF670BC3DD1}" presName="box" presStyleLbl="node1" presStyleIdx="0" presStyleCnt="7" custScaleY="99176"/>
      <dgm:spPr/>
      <dgm:t>
        <a:bodyPr/>
        <a:lstStyle/>
        <a:p>
          <a:endParaRPr lang="ru-RU"/>
        </a:p>
      </dgm:t>
    </dgm:pt>
    <dgm:pt modelId="{45C1DA77-5DFB-4D2A-8FBA-F1DB10F43AA8}" type="pres">
      <dgm:prSet presAssocID="{A49C7EC0-A357-4911-9B85-6EF670BC3DD1}" presName="img" presStyleLbl="fgImgPlace1" presStyleIdx="0" presStyleCnt="7" custScaleX="48965" custScaleY="113142" custLinFactNeighborX="275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C276044-92D6-422B-B72F-59C1021575C2}" type="pres">
      <dgm:prSet presAssocID="{A49C7EC0-A357-4911-9B85-6EF670BC3DD1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C889C-7F69-4437-BABE-5443E66E853A}" type="pres">
      <dgm:prSet presAssocID="{BA2AEFBA-A695-4461-B388-F5F332013BEA}" presName="spacer" presStyleCnt="0"/>
      <dgm:spPr/>
      <dgm:t>
        <a:bodyPr/>
        <a:lstStyle/>
        <a:p>
          <a:endParaRPr lang="ru-RU"/>
        </a:p>
      </dgm:t>
    </dgm:pt>
    <dgm:pt modelId="{CFD40146-3A58-42EE-AEDB-EF97D442BB7B}" type="pres">
      <dgm:prSet presAssocID="{02D8F509-4476-4616-8BCF-9FDD2C100411}" presName="comp" presStyleCnt="0"/>
      <dgm:spPr/>
      <dgm:t>
        <a:bodyPr/>
        <a:lstStyle/>
        <a:p>
          <a:endParaRPr lang="ru-RU"/>
        </a:p>
      </dgm:t>
    </dgm:pt>
    <dgm:pt modelId="{C641F526-517A-47CB-9D28-717E28BECA7D}" type="pres">
      <dgm:prSet presAssocID="{02D8F509-4476-4616-8BCF-9FDD2C100411}" presName="box" presStyleLbl="node1" presStyleIdx="1" presStyleCnt="7" custScaleY="99176"/>
      <dgm:spPr/>
      <dgm:t>
        <a:bodyPr/>
        <a:lstStyle/>
        <a:p>
          <a:endParaRPr lang="ru-RU"/>
        </a:p>
      </dgm:t>
    </dgm:pt>
    <dgm:pt modelId="{1239E6C2-6CC3-4EC1-BA71-AD286B6D8858}" type="pres">
      <dgm:prSet presAssocID="{02D8F509-4476-4616-8BCF-9FDD2C100411}" presName="img" presStyleLbl="fgImgPlace1" presStyleIdx="1" presStyleCnt="7" custScaleX="48965" custScaleY="11314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7213F5E4-C133-40BE-A937-437691EEA1E6}" type="pres">
      <dgm:prSet presAssocID="{02D8F509-4476-4616-8BCF-9FDD2C100411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1FC6B-724B-42C6-87A8-927B05138F57}" type="pres">
      <dgm:prSet presAssocID="{76C65B26-C076-407F-88B3-7C9DF0B961FC}" presName="spacer" presStyleCnt="0"/>
      <dgm:spPr/>
      <dgm:t>
        <a:bodyPr/>
        <a:lstStyle/>
        <a:p>
          <a:endParaRPr lang="ru-RU"/>
        </a:p>
      </dgm:t>
    </dgm:pt>
    <dgm:pt modelId="{1F02231E-59D5-442F-B1EF-DD595DD5085C}" type="pres">
      <dgm:prSet presAssocID="{9E6497D0-07F2-46A3-ADFE-71D9D3C117E0}" presName="comp" presStyleCnt="0"/>
      <dgm:spPr/>
      <dgm:t>
        <a:bodyPr/>
        <a:lstStyle/>
        <a:p>
          <a:endParaRPr lang="ru-RU"/>
        </a:p>
      </dgm:t>
    </dgm:pt>
    <dgm:pt modelId="{F389D208-A62E-4352-AFAD-40C600C99AC6}" type="pres">
      <dgm:prSet presAssocID="{9E6497D0-07F2-46A3-ADFE-71D9D3C117E0}" presName="box" presStyleLbl="node1" presStyleIdx="2" presStyleCnt="7" custScaleY="99176"/>
      <dgm:spPr/>
      <dgm:t>
        <a:bodyPr/>
        <a:lstStyle/>
        <a:p>
          <a:endParaRPr lang="ru-RU"/>
        </a:p>
      </dgm:t>
    </dgm:pt>
    <dgm:pt modelId="{790C2E1B-45D3-4DDA-B5B4-2C72CD42C3C8}" type="pres">
      <dgm:prSet presAssocID="{9E6497D0-07F2-46A3-ADFE-71D9D3C117E0}" presName="img" presStyleLbl="fgImgPlace1" presStyleIdx="2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C7C40D-CEFC-43C0-BC60-57EB282BFEDA}" type="pres">
      <dgm:prSet presAssocID="{9E6497D0-07F2-46A3-ADFE-71D9D3C117E0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DE39E-7301-45F7-B084-B633BDDC95E8}" type="pres">
      <dgm:prSet presAssocID="{4EAC0E32-71F0-49A3-8F4E-4044D460CD0A}" presName="spacer" presStyleCnt="0"/>
      <dgm:spPr/>
      <dgm:t>
        <a:bodyPr/>
        <a:lstStyle/>
        <a:p>
          <a:endParaRPr lang="ru-RU"/>
        </a:p>
      </dgm:t>
    </dgm:pt>
    <dgm:pt modelId="{3C293ABA-44E4-4A59-9F28-748FFC49DD96}" type="pres">
      <dgm:prSet presAssocID="{89FC199B-B58B-4EDE-BCE1-7A4B2F6D4C89}" presName="comp" presStyleCnt="0"/>
      <dgm:spPr/>
      <dgm:t>
        <a:bodyPr/>
        <a:lstStyle/>
        <a:p>
          <a:endParaRPr lang="ru-RU"/>
        </a:p>
      </dgm:t>
    </dgm:pt>
    <dgm:pt modelId="{6A9CC939-0E91-4386-89D4-6993FC5841AD}" type="pres">
      <dgm:prSet presAssocID="{89FC199B-B58B-4EDE-BCE1-7A4B2F6D4C89}" presName="box" presStyleLbl="node1" presStyleIdx="3" presStyleCnt="7" custScaleY="99176"/>
      <dgm:spPr/>
      <dgm:t>
        <a:bodyPr/>
        <a:lstStyle/>
        <a:p>
          <a:endParaRPr lang="ru-RU"/>
        </a:p>
      </dgm:t>
    </dgm:pt>
    <dgm:pt modelId="{25C29B7A-1C83-44B4-B371-40A2DAE34E07}" type="pres">
      <dgm:prSet presAssocID="{89FC199B-B58B-4EDE-BCE1-7A4B2F6D4C89}" presName="img" presStyleLbl="fgImgPlace1" presStyleIdx="3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8C06C0-3E3E-4638-ADD9-62F67431E9AB}" type="pres">
      <dgm:prSet presAssocID="{89FC199B-B58B-4EDE-BCE1-7A4B2F6D4C8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65810-92AE-4DE6-AA9D-10892E29CEF9}" type="pres">
      <dgm:prSet presAssocID="{22956F4C-F557-4628-8B75-8F9C10FD345D}" presName="spacer" presStyleCnt="0"/>
      <dgm:spPr/>
      <dgm:t>
        <a:bodyPr/>
        <a:lstStyle/>
        <a:p>
          <a:endParaRPr lang="ru-RU"/>
        </a:p>
      </dgm:t>
    </dgm:pt>
    <dgm:pt modelId="{19CBE746-75C9-47B9-8EC9-F80ACFD5353A}" type="pres">
      <dgm:prSet presAssocID="{3ABA1404-4769-418E-BD02-D30AB82A6B65}" presName="comp" presStyleCnt="0"/>
      <dgm:spPr/>
      <dgm:t>
        <a:bodyPr/>
        <a:lstStyle/>
        <a:p>
          <a:endParaRPr lang="ru-RU"/>
        </a:p>
      </dgm:t>
    </dgm:pt>
    <dgm:pt modelId="{48EAB05E-6EE3-4921-8829-EE08B2AB76C9}" type="pres">
      <dgm:prSet presAssocID="{3ABA1404-4769-418E-BD02-D30AB82A6B65}" presName="box" presStyleLbl="node1" presStyleIdx="4" presStyleCnt="7" custScaleY="99176"/>
      <dgm:spPr/>
      <dgm:t>
        <a:bodyPr/>
        <a:lstStyle/>
        <a:p>
          <a:endParaRPr lang="ru-RU"/>
        </a:p>
      </dgm:t>
    </dgm:pt>
    <dgm:pt modelId="{1E5EDAA1-3B7C-4555-9600-B61693D2CF8E}" type="pres">
      <dgm:prSet presAssocID="{3ABA1404-4769-418E-BD02-D30AB82A6B65}" presName="img" presStyleLbl="fgImgPlace1" presStyleIdx="4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102209-5BA8-4873-BF91-194B4BBC3DF3}" type="pres">
      <dgm:prSet presAssocID="{3ABA1404-4769-418E-BD02-D30AB82A6B65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9F7D1-A5A8-4F40-B48F-09091C30BD73}" type="pres">
      <dgm:prSet presAssocID="{E02503FB-0A6A-44A9-AA1B-003F0F9A0023}" presName="spacer" presStyleCnt="0"/>
      <dgm:spPr/>
      <dgm:t>
        <a:bodyPr/>
        <a:lstStyle/>
        <a:p>
          <a:endParaRPr lang="ru-RU"/>
        </a:p>
      </dgm:t>
    </dgm:pt>
    <dgm:pt modelId="{FB7AAA09-FD53-4A88-9565-793E7D9C89C8}" type="pres">
      <dgm:prSet presAssocID="{C32A9FFF-2594-4672-B3ED-3F8276A2C48E}" presName="comp" presStyleCnt="0"/>
      <dgm:spPr/>
      <dgm:t>
        <a:bodyPr/>
        <a:lstStyle/>
        <a:p>
          <a:endParaRPr lang="ru-RU"/>
        </a:p>
      </dgm:t>
    </dgm:pt>
    <dgm:pt modelId="{0E098E23-0D2A-4814-B265-63904B7961A8}" type="pres">
      <dgm:prSet presAssocID="{C32A9FFF-2594-4672-B3ED-3F8276A2C48E}" presName="box" presStyleLbl="node1" presStyleIdx="5" presStyleCnt="7" custScaleY="99176"/>
      <dgm:spPr/>
      <dgm:t>
        <a:bodyPr/>
        <a:lstStyle/>
        <a:p>
          <a:endParaRPr lang="ru-RU"/>
        </a:p>
      </dgm:t>
    </dgm:pt>
    <dgm:pt modelId="{1372C446-2585-48D9-BB47-6212940E7DF6}" type="pres">
      <dgm:prSet presAssocID="{C32A9FFF-2594-4672-B3ED-3F8276A2C48E}" presName="img" presStyleLbl="fgImgPlace1" presStyleIdx="5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CC4913-5D36-47D8-AB62-93CC8ABBDB43}" type="pres">
      <dgm:prSet presAssocID="{C32A9FFF-2594-4672-B3ED-3F8276A2C48E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1D33-6E44-4802-A4C0-E4C71AF74DA3}" type="pres">
      <dgm:prSet presAssocID="{95F6C4A2-CACE-4B65-87EB-11C2281454D7}" presName="spacer" presStyleCnt="0"/>
      <dgm:spPr/>
      <dgm:t>
        <a:bodyPr/>
        <a:lstStyle/>
        <a:p>
          <a:endParaRPr lang="ru-RU"/>
        </a:p>
      </dgm:t>
    </dgm:pt>
    <dgm:pt modelId="{E19301C4-CDEE-477A-ADDE-5D197A722432}" type="pres">
      <dgm:prSet presAssocID="{356F0AF4-9975-4EB4-8B73-BF6F764CF83C}" presName="comp" presStyleCnt="0"/>
      <dgm:spPr/>
      <dgm:t>
        <a:bodyPr/>
        <a:lstStyle/>
        <a:p>
          <a:endParaRPr lang="ru-RU"/>
        </a:p>
      </dgm:t>
    </dgm:pt>
    <dgm:pt modelId="{156E91AD-A9CC-4DFA-87EA-B1351B5A5F9A}" type="pres">
      <dgm:prSet presAssocID="{356F0AF4-9975-4EB4-8B73-BF6F764CF83C}" presName="box" presStyleLbl="node1" presStyleIdx="6" presStyleCnt="7" custScaleY="112341"/>
      <dgm:spPr/>
      <dgm:t>
        <a:bodyPr/>
        <a:lstStyle/>
        <a:p>
          <a:endParaRPr lang="ru-RU"/>
        </a:p>
      </dgm:t>
    </dgm:pt>
    <dgm:pt modelId="{E31ADDE9-53E9-48D1-9341-8BCDBA3324A6}" type="pres">
      <dgm:prSet presAssocID="{356F0AF4-9975-4EB4-8B73-BF6F764CF83C}" presName="img" presStyleLbl="fgImgPlace1" presStyleIdx="6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9A731D-BFF6-41BD-8A7D-915DA18DD381}" type="pres">
      <dgm:prSet presAssocID="{356F0AF4-9975-4EB4-8B73-BF6F764CF83C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07176-D07C-4259-BCC5-66A4995C73B4}" srcId="{A7C96E77-2653-43A0-9AB6-B50CB6666A5C}" destId="{356F0AF4-9975-4EB4-8B73-BF6F764CF83C}" srcOrd="6" destOrd="0" parTransId="{450AC1AD-AFEF-447A-939B-62FFCCA3E862}" sibTransId="{923F9E18-E709-42C9-A698-EAE0231306C1}"/>
    <dgm:cxn modelId="{68FE51EA-CD2E-4ABE-A51D-A833E9CCF6E7}" type="presOf" srcId="{89FC199B-B58B-4EDE-BCE1-7A4B2F6D4C89}" destId="{6A9CC939-0E91-4386-89D4-6993FC5841AD}" srcOrd="0" destOrd="0" presId="urn:microsoft.com/office/officeart/2005/8/layout/vList4"/>
    <dgm:cxn modelId="{0B5BD367-AE34-45E1-971A-6C6FEDDCE8E4}" type="presOf" srcId="{02D8F509-4476-4616-8BCF-9FDD2C100411}" destId="{C641F526-517A-47CB-9D28-717E28BECA7D}" srcOrd="0" destOrd="0" presId="urn:microsoft.com/office/officeart/2005/8/layout/vList4"/>
    <dgm:cxn modelId="{79FD745C-9483-428F-A250-22C394772A7B}" type="presOf" srcId="{C32A9FFF-2594-4672-B3ED-3F8276A2C48E}" destId="{80CC4913-5D36-47D8-AB62-93CC8ABBDB43}" srcOrd="1" destOrd="0" presId="urn:microsoft.com/office/officeart/2005/8/layout/vList4"/>
    <dgm:cxn modelId="{C953E389-4DB2-40E9-B94A-24B8BF4021A0}" type="presOf" srcId="{89FC199B-B58B-4EDE-BCE1-7A4B2F6D4C89}" destId="{BD8C06C0-3E3E-4638-ADD9-62F67431E9AB}" srcOrd="1" destOrd="0" presId="urn:microsoft.com/office/officeart/2005/8/layout/vList4"/>
    <dgm:cxn modelId="{660B553F-6133-4F91-B279-EDE0B691CD47}" type="presOf" srcId="{A7C96E77-2653-43A0-9AB6-B50CB6666A5C}" destId="{EB9E33B5-DB59-4789-85F2-69ADCD3B0B28}" srcOrd="0" destOrd="0" presId="urn:microsoft.com/office/officeart/2005/8/layout/vList4"/>
    <dgm:cxn modelId="{EF56EF70-E84D-4EE5-9282-57C388466FB2}" type="presOf" srcId="{356F0AF4-9975-4EB4-8B73-BF6F764CF83C}" destId="{E39A731D-BFF6-41BD-8A7D-915DA18DD381}" srcOrd="1" destOrd="0" presId="urn:microsoft.com/office/officeart/2005/8/layout/vList4"/>
    <dgm:cxn modelId="{65341272-3B04-4CA9-A87E-B75A2BF792AE}" type="presOf" srcId="{A49C7EC0-A357-4911-9B85-6EF670BC3DD1}" destId="{7C276044-92D6-422B-B72F-59C1021575C2}" srcOrd="1" destOrd="0" presId="urn:microsoft.com/office/officeart/2005/8/layout/vList4"/>
    <dgm:cxn modelId="{684CE5A7-AC36-45CD-AE5B-2012CDAAF76A}" srcId="{A7C96E77-2653-43A0-9AB6-B50CB6666A5C}" destId="{02D8F509-4476-4616-8BCF-9FDD2C100411}" srcOrd="1" destOrd="0" parTransId="{10A3D73C-4DCC-45A6-9C9F-C7934A64FE16}" sibTransId="{76C65B26-C076-407F-88B3-7C9DF0B961FC}"/>
    <dgm:cxn modelId="{EC2A54C6-B054-458A-9075-84CADC3179C0}" type="presOf" srcId="{9E6497D0-07F2-46A3-ADFE-71D9D3C117E0}" destId="{F389D208-A62E-4352-AFAD-40C600C99AC6}" srcOrd="0" destOrd="0" presId="urn:microsoft.com/office/officeart/2005/8/layout/vList4"/>
    <dgm:cxn modelId="{DBD86FD5-00E2-4FED-9DD2-0ABED6C543B3}" type="presOf" srcId="{3ABA1404-4769-418E-BD02-D30AB82A6B65}" destId="{9A102209-5BA8-4873-BF91-194B4BBC3DF3}" srcOrd="1" destOrd="0" presId="urn:microsoft.com/office/officeart/2005/8/layout/vList4"/>
    <dgm:cxn modelId="{49604272-8E4D-4103-A8A0-AA68AC03F979}" srcId="{A7C96E77-2653-43A0-9AB6-B50CB6666A5C}" destId="{3ABA1404-4769-418E-BD02-D30AB82A6B65}" srcOrd="4" destOrd="0" parTransId="{2899E5BB-9DCB-4046-B71D-5EB984C59374}" sibTransId="{E02503FB-0A6A-44A9-AA1B-003F0F9A0023}"/>
    <dgm:cxn modelId="{84F65BDA-3D43-4146-9E96-B8396D6BEB98}" type="presOf" srcId="{A49C7EC0-A357-4911-9B85-6EF670BC3DD1}" destId="{D52C823A-499F-47C7-9ACC-A6DBC305993E}" srcOrd="0" destOrd="0" presId="urn:microsoft.com/office/officeart/2005/8/layout/vList4"/>
    <dgm:cxn modelId="{183C5273-225C-40E2-B993-8AE514CEA471}" type="presOf" srcId="{C32A9FFF-2594-4672-B3ED-3F8276A2C48E}" destId="{0E098E23-0D2A-4814-B265-63904B7961A8}" srcOrd="0" destOrd="0" presId="urn:microsoft.com/office/officeart/2005/8/layout/vList4"/>
    <dgm:cxn modelId="{3D115186-2718-4294-AA21-6CC08F29F18A}" srcId="{A7C96E77-2653-43A0-9AB6-B50CB6666A5C}" destId="{89FC199B-B58B-4EDE-BCE1-7A4B2F6D4C89}" srcOrd="3" destOrd="0" parTransId="{E32F2B10-4706-4712-BD1C-6AB6983C7D0B}" sibTransId="{22956F4C-F557-4628-8B75-8F9C10FD345D}"/>
    <dgm:cxn modelId="{E7B1D55D-8905-4DB2-BA61-C85CFF625812}" srcId="{A7C96E77-2653-43A0-9AB6-B50CB6666A5C}" destId="{A49C7EC0-A357-4911-9B85-6EF670BC3DD1}" srcOrd="0" destOrd="0" parTransId="{02584BC0-8430-489D-A685-3556ABA04772}" sibTransId="{BA2AEFBA-A695-4461-B388-F5F332013BEA}"/>
    <dgm:cxn modelId="{B68DB943-8F0E-4F47-B141-B301825FC521}" srcId="{A7C96E77-2653-43A0-9AB6-B50CB6666A5C}" destId="{9E6497D0-07F2-46A3-ADFE-71D9D3C117E0}" srcOrd="2" destOrd="0" parTransId="{9C43CD7C-E328-4CB4-8F7E-E825765B8272}" sibTransId="{4EAC0E32-71F0-49A3-8F4E-4044D460CD0A}"/>
    <dgm:cxn modelId="{E9430068-4913-402A-83C4-2B4EF7585ECF}" type="presOf" srcId="{3ABA1404-4769-418E-BD02-D30AB82A6B65}" destId="{48EAB05E-6EE3-4921-8829-EE08B2AB76C9}" srcOrd="0" destOrd="0" presId="urn:microsoft.com/office/officeart/2005/8/layout/vList4"/>
    <dgm:cxn modelId="{0DB25126-9CF5-42EF-9025-5A56703198B9}" type="presOf" srcId="{356F0AF4-9975-4EB4-8B73-BF6F764CF83C}" destId="{156E91AD-A9CC-4DFA-87EA-B1351B5A5F9A}" srcOrd="0" destOrd="0" presId="urn:microsoft.com/office/officeart/2005/8/layout/vList4"/>
    <dgm:cxn modelId="{FC2251F7-AF64-4980-BB60-E513601689CB}" type="presOf" srcId="{02D8F509-4476-4616-8BCF-9FDD2C100411}" destId="{7213F5E4-C133-40BE-A937-437691EEA1E6}" srcOrd="1" destOrd="0" presId="urn:microsoft.com/office/officeart/2005/8/layout/vList4"/>
    <dgm:cxn modelId="{9310F2FC-D907-4CA7-87A3-989D2F8DC705}" srcId="{A7C96E77-2653-43A0-9AB6-B50CB6666A5C}" destId="{C32A9FFF-2594-4672-B3ED-3F8276A2C48E}" srcOrd="5" destOrd="0" parTransId="{50D06A70-475B-4111-8BE7-839C512F062C}" sibTransId="{95F6C4A2-CACE-4B65-87EB-11C2281454D7}"/>
    <dgm:cxn modelId="{7C434EB5-55D0-42EA-9499-22AB64307841}" type="presOf" srcId="{9E6497D0-07F2-46A3-ADFE-71D9D3C117E0}" destId="{46C7C40D-CEFC-43C0-BC60-57EB282BFEDA}" srcOrd="1" destOrd="0" presId="urn:microsoft.com/office/officeart/2005/8/layout/vList4"/>
    <dgm:cxn modelId="{3DF44024-A197-4B7E-A182-9C296D0DFD13}" type="presParOf" srcId="{EB9E33B5-DB59-4789-85F2-69ADCD3B0B28}" destId="{6C35DD0D-1E25-41FF-BC03-D3AC8174B2BB}" srcOrd="0" destOrd="0" presId="urn:microsoft.com/office/officeart/2005/8/layout/vList4"/>
    <dgm:cxn modelId="{18CDB770-8D24-42DA-A838-956C8862E0C2}" type="presParOf" srcId="{6C35DD0D-1E25-41FF-BC03-D3AC8174B2BB}" destId="{D52C823A-499F-47C7-9ACC-A6DBC305993E}" srcOrd="0" destOrd="0" presId="urn:microsoft.com/office/officeart/2005/8/layout/vList4"/>
    <dgm:cxn modelId="{0B3E47C3-04FF-430C-B63B-8F988576C90A}" type="presParOf" srcId="{6C35DD0D-1E25-41FF-BC03-D3AC8174B2BB}" destId="{45C1DA77-5DFB-4D2A-8FBA-F1DB10F43AA8}" srcOrd="1" destOrd="0" presId="urn:microsoft.com/office/officeart/2005/8/layout/vList4"/>
    <dgm:cxn modelId="{A581869C-0954-4FC9-8F22-542D5F5774BE}" type="presParOf" srcId="{6C35DD0D-1E25-41FF-BC03-D3AC8174B2BB}" destId="{7C276044-92D6-422B-B72F-59C1021575C2}" srcOrd="2" destOrd="0" presId="urn:microsoft.com/office/officeart/2005/8/layout/vList4"/>
    <dgm:cxn modelId="{76A1A6B5-41A5-4F11-BDA6-0E13177A5E7E}" type="presParOf" srcId="{EB9E33B5-DB59-4789-85F2-69ADCD3B0B28}" destId="{4D7C889C-7F69-4437-BABE-5443E66E853A}" srcOrd="1" destOrd="0" presId="urn:microsoft.com/office/officeart/2005/8/layout/vList4"/>
    <dgm:cxn modelId="{E11D1C9C-A3CA-4A1F-A5B9-D09DB0E544EE}" type="presParOf" srcId="{EB9E33B5-DB59-4789-85F2-69ADCD3B0B28}" destId="{CFD40146-3A58-42EE-AEDB-EF97D442BB7B}" srcOrd="2" destOrd="0" presId="urn:microsoft.com/office/officeart/2005/8/layout/vList4"/>
    <dgm:cxn modelId="{E54231DD-2BFD-49EC-B4CE-C189137C5793}" type="presParOf" srcId="{CFD40146-3A58-42EE-AEDB-EF97D442BB7B}" destId="{C641F526-517A-47CB-9D28-717E28BECA7D}" srcOrd="0" destOrd="0" presId="urn:microsoft.com/office/officeart/2005/8/layout/vList4"/>
    <dgm:cxn modelId="{AE68DE1D-503F-43C5-875C-07821D79B830}" type="presParOf" srcId="{CFD40146-3A58-42EE-AEDB-EF97D442BB7B}" destId="{1239E6C2-6CC3-4EC1-BA71-AD286B6D8858}" srcOrd="1" destOrd="0" presId="urn:microsoft.com/office/officeart/2005/8/layout/vList4"/>
    <dgm:cxn modelId="{0DE6355B-D5EA-4039-A236-B52DCA8197C1}" type="presParOf" srcId="{CFD40146-3A58-42EE-AEDB-EF97D442BB7B}" destId="{7213F5E4-C133-40BE-A937-437691EEA1E6}" srcOrd="2" destOrd="0" presId="urn:microsoft.com/office/officeart/2005/8/layout/vList4"/>
    <dgm:cxn modelId="{16BC00EB-5779-4644-95C8-D36FF3B88060}" type="presParOf" srcId="{EB9E33B5-DB59-4789-85F2-69ADCD3B0B28}" destId="{0431FC6B-724B-42C6-87A8-927B05138F57}" srcOrd="3" destOrd="0" presId="urn:microsoft.com/office/officeart/2005/8/layout/vList4"/>
    <dgm:cxn modelId="{15AED573-ADC3-46D6-BD8A-DB5FBE8AD5FB}" type="presParOf" srcId="{EB9E33B5-DB59-4789-85F2-69ADCD3B0B28}" destId="{1F02231E-59D5-442F-B1EF-DD595DD5085C}" srcOrd="4" destOrd="0" presId="urn:microsoft.com/office/officeart/2005/8/layout/vList4"/>
    <dgm:cxn modelId="{B8AD827E-EC2A-44DD-9C00-7B89537F8153}" type="presParOf" srcId="{1F02231E-59D5-442F-B1EF-DD595DD5085C}" destId="{F389D208-A62E-4352-AFAD-40C600C99AC6}" srcOrd="0" destOrd="0" presId="urn:microsoft.com/office/officeart/2005/8/layout/vList4"/>
    <dgm:cxn modelId="{41BB67A0-59FA-4948-9995-B7D5F9760853}" type="presParOf" srcId="{1F02231E-59D5-442F-B1EF-DD595DD5085C}" destId="{790C2E1B-45D3-4DDA-B5B4-2C72CD42C3C8}" srcOrd="1" destOrd="0" presId="urn:microsoft.com/office/officeart/2005/8/layout/vList4"/>
    <dgm:cxn modelId="{EED243B8-8215-476E-9F03-40B356960B61}" type="presParOf" srcId="{1F02231E-59D5-442F-B1EF-DD595DD5085C}" destId="{46C7C40D-CEFC-43C0-BC60-57EB282BFEDA}" srcOrd="2" destOrd="0" presId="urn:microsoft.com/office/officeart/2005/8/layout/vList4"/>
    <dgm:cxn modelId="{E4A99CD6-1D2F-418C-A517-53FC9B1BD100}" type="presParOf" srcId="{EB9E33B5-DB59-4789-85F2-69ADCD3B0B28}" destId="{304DE39E-7301-45F7-B084-B633BDDC95E8}" srcOrd="5" destOrd="0" presId="urn:microsoft.com/office/officeart/2005/8/layout/vList4"/>
    <dgm:cxn modelId="{F299A803-61E7-42F2-B8E8-5BD8586007BA}" type="presParOf" srcId="{EB9E33B5-DB59-4789-85F2-69ADCD3B0B28}" destId="{3C293ABA-44E4-4A59-9F28-748FFC49DD96}" srcOrd="6" destOrd="0" presId="urn:microsoft.com/office/officeart/2005/8/layout/vList4"/>
    <dgm:cxn modelId="{BF664308-9F2C-4ED0-9737-DFC7742CF7E2}" type="presParOf" srcId="{3C293ABA-44E4-4A59-9F28-748FFC49DD96}" destId="{6A9CC939-0E91-4386-89D4-6993FC5841AD}" srcOrd="0" destOrd="0" presId="urn:microsoft.com/office/officeart/2005/8/layout/vList4"/>
    <dgm:cxn modelId="{767E37E0-4876-4566-9A65-109A0901FA59}" type="presParOf" srcId="{3C293ABA-44E4-4A59-9F28-748FFC49DD96}" destId="{25C29B7A-1C83-44B4-B371-40A2DAE34E07}" srcOrd="1" destOrd="0" presId="urn:microsoft.com/office/officeart/2005/8/layout/vList4"/>
    <dgm:cxn modelId="{BB4A9991-F319-482B-B013-EF7664B8E134}" type="presParOf" srcId="{3C293ABA-44E4-4A59-9F28-748FFC49DD96}" destId="{BD8C06C0-3E3E-4638-ADD9-62F67431E9AB}" srcOrd="2" destOrd="0" presId="urn:microsoft.com/office/officeart/2005/8/layout/vList4"/>
    <dgm:cxn modelId="{C7AB2EC4-D700-4E08-8243-CB4C583D2B6C}" type="presParOf" srcId="{EB9E33B5-DB59-4789-85F2-69ADCD3B0B28}" destId="{93465810-92AE-4DE6-AA9D-10892E29CEF9}" srcOrd="7" destOrd="0" presId="urn:microsoft.com/office/officeart/2005/8/layout/vList4"/>
    <dgm:cxn modelId="{22EC7DE2-B00B-4771-9E85-08425FCF1A1E}" type="presParOf" srcId="{EB9E33B5-DB59-4789-85F2-69ADCD3B0B28}" destId="{19CBE746-75C9-47B9-8EC9-F80ACFD5353A}" srcOrd="8" destOrd="0" presId="urn:microsoft.com/office/officeart/2005/8/layout/vList4"/>
    <dgm:cxn modelId="{57CF437D-A4FD-4764-A9C4-9F240B001B3E}" type="presParOf" srcId="{19CBE746-75C9-47B9-8EC9-F80ACFD5353A}" destId="{48EAB05E-6EE3-4921-8829-EE08B2AB76C9}" srcOrd="0" destOrd="0" presId="urn:microsoft.com/office/officeart/2005/8/layout/vList4"/>
    <dgm:cxn modelId="{A07B039A-D2EA-4775-BDEF-B2CFCC67066A}" type="presParOf" srcId="{19CBE746-75C9-47B9-8EC9-F80ACFD5353A}" destId="{1E5EDAA1-3B7C-4555-9600-B61693D2CF8E}" srcOrd="1" destOrd="0" presId="urn:microsoft.com/office/officeart/2005/8/layout/vList4"/>
    <dgm:cxn modelId="{C2C22662-2265-46B6-9189-9A8DB0B71FC3}" type="presParOf" srcId="{19CBE746-75C9-47B9-8EC9-F80ACFD5353A}" destId="{9A102209-5BA8-4873-BF91-194B4BBC3DF3}" srcOrd="2" destOrd="0" presId="urn:microsoft.com/office/officeart/2005/8/layout/vList4"/>
    <dgm:cxn modelId="{CE312EB0-E1B2-4748-9999-5FA789735634}" type="presParOf" srcId="{EB9E33B5-DB59-4789-85F2-69ADCD3B0B28}" destId="{F079F7D1-A5A8-4F40-B48F-09091C30BD73}" srcOrd="9" destOrd="0" presId="urn:microsoft.com/office/officeart/2005/8/layout/vList4"/>
    <dgm:cxn modelId="{6D931C7B-0759-4A71-BF77-6074406A6E9D}" type="presParOf" srcId="{EB9E33B5-DB59-4789-85F2-69ADCD3B0B28}" destId="{FB7AAA09-FD53-4A88-9565-793E7D9C89C8}" srcOrd="10" destOrd="0" presId="urn:microsoft.com/office/officeart/2005/8/layout/vList4"/>
    <dgm:cxn modelId="{B4141C7A-A55A-4D10-9836-0F28CB2F5F31}" type="presParOf" srcId="{FB7AAA09-FD53-4A88-9565-793E7D9C89C8}" destId="{0E098E23-0D2A-4814-B265-63904B7961A8}" srcOrd="0" destOrd="0" presId="urn:microsoft.com/office/officeart/2005/8/layout/vList4"/>
    <dgm:cxn modelId="{FD228012-3EAA-4B8B-8119-15FB2A0D6915}" type="presParOf" srcId="{FB7AAA09-FD53-4A88-9565-793E7D9C89C8}" destId="{1372C446-2585-48D9-BB47-6212940E7DF6}" srcOrd="1" destOrd="0" presId="urn:microsoft.com/office/officeart/2005/8/layout/vList4"/>
    <dgm:cxn modelId="{CB258C69-0C8D-4AEF-A643-3C29D84E0570}" type="presParOf" srcId="{FB7AAA09-FD53-4A88-9565-793E7D9C89C8}" destId="{80CC4913-5D36-47D8-AB62-93CC8ABBDB43}" srcOrd="2" destOrd="0" presId="urn:microsoft.com/office/officeart/2005/8/layout/vList4"/>
    <dgm:cxn modelId="{46F2A403-C549-44E4-959D-4C3B40EF3F2A}" type="presParOf" srcId="{EB9E33B5-DB59-4789-85F2-69ADCD3B0B28}" destId="{BCA81D33-6E44-4802-A4C0-E4C71AF74DA3}" srcOrd="11" destOrd="0" presId="urn:microsoft.com/office/officeart/2005/8/layout/vList4"/>
    <dgm:cxn modelId="{B33FA363-F971-4A1F-90F0-9098A7B852BB}" type="presParOf" srcId="{EB9E33B5-DB59-4789-85F2-69ADCD3B0B28}" destId="{E19301C4-CDEE-477A-ADDE-5D197A722432}" srcOrd="12" destOrd="0" presId="urn:microsoft.com/office/officeart/2005/8/layout/vList4"/>
    <dgm:cxn modelId="{3D6170A4-8A04-4086-A4A2-8BD32F18C628}" type="presParOf" srcId="{E19301C4-CDEE-477A-ADDE-5D197A722432}" destId="{156E91AD-A9CC-4DFA-87EA-B1351B5A5F9A}" srcOrd="0" destOrd="0" presId="urn:microsoft.com/office/officeart/2005/8/layout/vList4"/>
    <dgm:cxn modelId="{73028092-DBD1-407B-A68D-B112ABDDD151}" type="presParOf" srcId="{E19301C4-CDEE-477A-ADDE-5D197A722432}" destId="{E31ADDE9-53E9-48D1-9341-8BCDBA3324A6}" srcOrd="1" destOrd="0" presId="urn:microsoft.com/office/officeart/2005/8/layout/vList4"/>
    <dgm:cxn modelId="{8DA43526-330D-4B7D-A7F6-DC502CECE36A}" type="presParOf" srcId="{E19301C4-CDEE-477A-ADDE-5D197A722432}" destId="{E39A731D-BFF6-41BD-8A7D-915DA18DD38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67CFD-C3C8-4E72-9641-9C675B50DF59}">
      <dsp:nvSpPr>
        <dsp:cNvPr id="0" name=""/>
        <dsp:cNvSpPr/>
      </dsp:nvSpPr>
      <dsp:spPr>
        <a:xfrm>
          <a:off x="6982321" y="668243"/>
          <a:ext cx="91440" cy="145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6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4DBCD-B572-4ED9-BD40-365E32940BBA}">
      <dsp:nvSpPr>
        <dsp:cNvPr id="0" name=""/>
        <dsp:cNvSpPr/>
      </dsp:nvSpPr>
      <dsp:spPr>
        <a:xfrm>
          <a:off x="4140084" y="-385739"/>
          <a:ext cx="5775914" cy="105398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929CF-6B73-4154-828C-1BF508E65354}">
      <dsp:nvSpPr>
        <dsp:cNvPr id="0" name=""/>
        <dsp:cNvSpPr/>
      </dsp:nvSpPr>
      <dsp:spPr>
        <a:xfrm>
          <a:off x="4546125" y="0"/>
          <a:ext cx="5775914" cy="1053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</a:t>
          </a:r>
          <a:endParaRPr lang="ru-RU" sz="4400" b="1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6995" y="30870"/>
        <a:ext cx="5714174" cy="992242"/>
      </dsp:txXfrm>
    </dsp:sp>
    <dsp:sp modelId="{25846267-5A8E-42BE-A324-00737A5D21A3}">
      <dsp:nvSpPr>
        <dsp:cNvPr id="0" name=""/>
        <dsp:cNvSpPr/>
      </dsp:nvSpPr>
      <dsp:spPr>
        <a:xfrm>
          <a:off x="144159" y="2124565"/>
          <a:ext cx="13767765" cy="5211295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8990E-C2D0-46E0-AAE8-CC1E1723AEA5}">
      <dsp:nvSpPr>
        <dsp:cNvPr id="0" name=""/>
        <dsp:cNvSpPr/>
      </dsp:nvSpPr>
      <dsp:spPr>
        <a:xfrm>
          <a:off x="550200" y="2510304"/>
          <a:ext cx="13767765" cy="5211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Определяет формы проведения государственной итоговой аттестации по образовательным программам основного общего образования (ГИА), участников, требования к использованию средств обучения и воспитания, средств связи при проведении ГИА, требования, предъявляемые к лицам, привлекаемым к проведению ГИА, порядок проверки экзаменационных работ, порядок подачи и рассмотрения апелляций, изменения и (или) аннулирования результатов ГИА</a:t>
          </a:r>
          <a:endParaRPr lang="ru-RU" sz="3100" b="1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2834" y="2662938"/>
        <a:ext cx="13462497" cy="4906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4288F-8A68-404E-916E-29159D72B5D1}">
      <dsp:nvSpPr>
        <dsp:cNvPr id="0" name=""/>
        <dsp:cNvSpPr/>
      </dsp:nvSpPr>
      <dsp:spPr>
        <a:xfrm>
          <a:off x="10678091" y="2890133"/>
          <a:ext cx="91440" cy="1232171"/>
        </a:xfrm>
        <a:custGeom>
          <a:avLst/>
          <a:gdLst/>
          <a:ahLst/>
          <a:cxnLst/>
          <a:rect l="0" t="0" r="0" b="0"/>
          <a:pathLst>
            <a:path>
              <a:moveTo>
                <a:pt x="51172" y="0"/>
              </a:moveTo>
              <a:lnTo>
                <a:pt x="51172" y="840646"/>
              </a:lnTo>
              <a:lnTo>
                <a:pt x="45720" y="840646"/>
              </a:lnTo>
              <a:lnTo>
                <a:pt x="45720" y="1232171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8F8EC-8862-443E-B2C8-97B19EAF89C2}">
      <dsp:nvSpPr>
        <dsp:cNvPr id="0" name=""/>
        <dsp:cNvSpPr/>
      </dsp:nvSpPr>
      <dsp:spPr>
        <a:xfrm>
          <a:off x="7114307" y="218109"/>
          <a:ext cx="3614956" cy="81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434"/>
              </a:lnTo>
              <a:lnTo>
                <a:pt x="3614956" y="419434"/>
              </a:lnTo>
              <a:lnTo>
                <a:pt x="3614956" y="81095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4BD4F-8D15-40A4-B7E0-A9703B49F237}">
      <dsp:nvSpPr>
        <dsp:cNvPr id="0" name=""/>
        <dsp:cNvSpPr/>
      </dsp:nvSpPr>
      <dsp:spPr>
        <a:xfrm>
          <a:off x="2788356" y="2890106"/>
          <a:ext cx="480361" cy="1217733"/>
        </a:xfrm>
        <a:custGeom>
          <a:avLst/>
          <a:gdLst/>
          <a:ahLst/>
          <a:cxnLst/>
          <a:rect l="0" t="0" r="0" b="0"/>
          <a:pathLst>
            <a:path>
              <a:moveTo>
                <a:pt x="480361" y="0"/>
              </a:moveTo>
              <a:lnTo>
                <a:pt x="480361" y="826208"/>
              </a:lnTo>
              <a:lnTo>
                <a:pt x="0" y="826208"/>
              </a:lnTo>
              <a:lnTo>
                <a:pt x="0" y="121773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4C2A7-DEC7-403E-9E33-2858FB70F805}">
      <dsp:nvSpPr>
        <dsp:cNvPr id="0" name=""/>
        <dsp:cNvSpPr/>
      </dsp:nvSpPr>
      <dsp:spPr>
        <a:xfrm>
          <a:off x="3268717" y="218109"/>
          <a:ext cx="3845589" cy="810932"/>
        </a:xfrm>
        <a:custGeom>
          <a:avLst/>
          <a:gdLst/>
          <a:ahLst/>
          <a:cxnLst/>
          <a:rect l="0" t="0" r="0" b="0"/>
          <a:pathLst>
            <a:path>
              <a:moveTo>
                <a:pt x="3845589" y="0"/>
              </a:moveTo>
              <a:lnTo>
                <a:pt x="3845589" y="419407"/>
              </a:lnTo>
              <a:lnTo>
                <a:pt x="0" y="419407"/>
              </a:lnTo>
              <a:lnTo>
                <a:pt x="0" y="81093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D5D46-CAE2-4BFE-8F68-8E1ABD895B99}">
      <dsp:nvSpPr>
        <dsp:cNvPr id="0" name=""/>
        <dsp:cNvSpPr/>
      </dsp:nvSpPr>
      <dsp:spPr>
        <a:xfrm>
          <a:off x="2416308" y="-446115"/>
          <a:ext cx="9395997" cy="664225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CD15D-DEEC-4EAB-BF07-8A537D2195FD}">
      <dsp:nvSpPr>
        <dsp:cNvPr id="0" name=""/>
        <dsp:cNvSpPr/>
      </dsp:nvSpPr>
      <dsp:spPr>
        <a:xfrm>
          <a:off x="2885903" y="0"/>
          <a:ext cx="9395997" cy="664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итоговая аттестация</a:t>
          </a:r>
          <a:endParaRPr lang="ru-RU" sz="3200" b="1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5357" y="19454"/>
        <a:ext cx="9357089" cy="625317"/>
      </dsp:txXfrm>
    </dsp:sp>
    <dsp:sp modelId="{30A84A87-9AD4-42B3-9E24-82597DAD142E}">
      <dsp:nvSpPr>
        <dsp:cNvPr id="0" name=""/>
        <dsp:cNvSpPr/>
      </dsp:nvSpPr>
      <dsp:spPr>
        <a:xfrm>
          <a:off x="309041" y="1029041"/>
          <a:ext cx="5919352" cy="186106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7081-F890-4BEC-936E-ED7FF8B7B1C4}">
      <dsp:nvSpPr>
        <dsp:cNvPr id="0" name=""/>
        <dsp:cNvSpPr/>
      </dsp:nvSpPr>
      <dsp:spPr>
        <a:xfrm>
          <a:off x="778636" y="1475157"/>
          <a:ext cx="5919352" cy="1861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</a:t>
          </a:r>
          <a:endParaRPr lang="ru-RU" sz="3600" b="1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3145" y="1529666"/>
        <a:ext cx="5810334" cy="1752046"/>
      </dsp:txXfrm>
    </dsp:sp>
    <dsp:sp modelId="{3A1EBF96-4937-4F3F-BF47-865CE24E4A79}">
      <dsp:nvSpPr>
        <dsp:cNvPr id="0" name=""/>
        <dsp:cNvSpPr/>
      </dsp:nvSpPr>
      <dsp:spPr>
        <a:xfrm>
          <a:off x="-469595" y="4107839"/>
          <a:ext cx="6515903" cy="209535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EF364-7B78-4DD3-AD0B-488280EF8C2C}">
      <dsp:nvSpPr>
        <dsp:cNvPr id="0" name=""/>
        <dsp:cNvSpPr/>
      </dsp:nvSpPr>
      <dsp:spPr>
        <a:xfrm>
          <a:off x="0" y="4553955"/>
          <a:ext cx="6515903" cy="209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sz="2700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71" y="4615326"/>
        <a:ext cx="6393161" cy="1972612"/>
      </dsp:txXfrm>
    </dsp:sp>
    <dsp:sp modelId="{D4F7BB4F-204E-46C4-9041-7015BE59A9EF}">
      <dsp:nvSpPr>
        <dsp:cNvPr id="0" name=""/>
        <dsp:cNvSpPr/>
      </dsp:nvSpPr>
      <dsp:spPr>
        <a:xfrm>
          <a:off x="7769587" y="1029068"/>
          <a:ext cx="5919352" cy="186106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B67FA-9FC6-4B57-AABE-BA080F4274C5}">
      <dsp:nvSpPr>
        <dsp:cNvPr id="0" name=""/>
        <dsp:cNvSpPr/>
      </dsp:nvSpPr>
      <dsp:spPr>
        <a:xfrm>
          <a:off x="8239182" y="1475184"/>
          <a:ext cx="5919352" cy="1861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</a:t>
          </a:r>
          <a:endParaRPr lang="ru-RU" sz="3600" b="1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93691" y="1529693"/>
        <a:ext cx="5810334" cy="1752046"/>
      </dsp:txXfrm>
    </dsp:sp>
    <dsp:sp modelId="{90CFF955-F0F7-4CEF-AEF1-61E5AF0C9446}">
      <dsp:nvSpPr>
        <dsp:cNvPr id="0" name=""/>
        <dsp:cNvSpPr/>
      </dsp:nvSpPr>
      <dsp:spPr>
        <a:xfrm>
          <a:off x="7465860" y="4122305"/>
          <a:ext cx="6515903" cy="209535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50B0F-AD70-4947-8F2C-24B0930EEDC1}">
      <dsp:nvSpPr>
        <dsp:cNvPr id="0" name=""/>
        <dsp:cNvSpPr/>
      </dsp:nvSpPr>
      <dsp:spPr>
        <a:xfrm>
          <a:off x="7935455" y="4568420"/>
          <a:ext cx="6515903" cy="2095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с использованием текстов, тем, заданий, билетов</a:t>
          </a:r>
          <a:endParaRPr lang="ru-RU" sz="2700" kern="1200" dirty="0">
            <a:solidFill>
              <a:srgbClr val="006AB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96826" y="4629791"/>
        <a:ext cx="6393161" cy="1972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B7015-69AA-49CB-8435-AFE6295B37A0}">
      <dsp:nvSpPr>
        <dsp:cNvPr id="0" name=""/>
        <dsp:cNvSpPr/>
      </dsp:nvSpPr>
      <dsp:spPr>
        <a:xfrm>
          <a:off x="433" y="0"/>
          <a:ext cx="14461257" cy="252669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Оборудуется стационарными или переносными металлоискателями</a:t>
          </a:r>
          <a:endParaRPr lang="ru-RU" sz="4100" kern="1200" dirty="0"/>
        </a:p>
      </dsp:txBody>
      <dsp:txXfrm>
        <a:off x="3146629" y="0"/>
        <a:ext cx="11315061" cy="2526692"/>
      </dsp:txXfrm>
    </dsp:sp>
    <dsp:sp modelId="{5700CE9A-EF3C-47A6-BD6A-68247CAB2DCB}">
      <dsp:nvSpPr>
        <dsp:cNvPr id="0" name=""/>
        <dsp:cNvSpPr/>
      </dsp:nvSpPr>
      <dsp:spPr>
        <a:xfrm>
          <a:off x="378290" y="247508"/>
          <a:ext cx="2120407" cy="20316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F9051-1F62-41A3-87AF-C852F4965754}">
      <dsp:nvSpPr>
        <dsp:cNvPr id="0" name=""/>
        <dsp:cNvSpPr/>
      </dsp:nvSpPr>
      <dsp:spPr>
        <a:xfrm>
          <a:off x="433" y="2780651"/>
          <a:ext cx="14461257" cy="252669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Размещаются объявления о запрете использования средств связи </a:t>
          </a:r>
          <a:endParaRPr lang="ru-RU" sz="4100" kern="1200" dirty="0"/>
        </a:p>
      </dsp:txBody>
      <dsp:txXfrm>
        <a:off x="3146629" y="2780651"/>
        <a:ext cx="11315061" cy="2526692"/>
      </dsp:txXfrm>
    </dsp:sp>
    <dsp:sp modelId="{34B13FDC-1610-4A13-8577-541FA2FBD980}">
      <dsp:nvSpPr>
        <dsp:cNvPr id="0" name=""/>
        <dsp:cNvSpPr/>
      </dsp:nvSpPr>
      <dsp:spPr>
        <a:xfrm>
          <a:off x="404437" y="3028160"/>
          <a:ext cx="2120407" cy="20316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ABB7E-2652-4BD7-98ED-6FDFBE6D5919}">
      <dsp:nvSpPr>
        <dsp:cNvPr id="0" name=""/>
        <dsp:cNvSpPr/>
      </dsp:nvSpPr>
      <dsp:spPr>
        <a:xfrm>
          <a:off x="433" y="5561303"/>
          <a:ext cx="14461257" cy="252669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Помещение для руководителя оборудуется сейфом или металлическим шкафом, персональным компьютером, принтером и телефонной связью</a:t>
          </a:r>
          <a:endParaRPr lang="ru-RU" sz="4100" kern="1200" dirty="0"/>
        </a:p>
      </dsp:txBody>
      <dsp:txXfrm>
        <a:off x="3146629" y="5561303"/>
        <a:ext cx="11315061" cy="2526692"/>
      </dsp:txXfrm>
    </dsp:sp>
    <dsp:sp modelId="{5FA14DD7-EB23-4787-A604-3B18D441550E}">
      <dsp:nvSpPr>
        <dsp:cNvPr id="0" name=""/>
        <dsp:cNvSpPr/>
      </dsp:nvSpPr>
      <dsp:spPr>
        <a:xfrm>
          <a:off x="402962" y="5808812"/>
          <a:ext cx="2120407" cy="20316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5F0E0-6460-49CC-ABBC-FF4CB5EAB6FF}">
      <dsp:nvSpPr>
        <dsp:cNvPr id="0" name=""/>
        <dsp:cNvSpPr/>
      </dsp:nvSpPr>
      <dsp:spPr>
        <a:xfrm>
          <a:off x="473" y="0"/>
          <a:ext cx="13532662" cy="176079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Часами в поле зрения участников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3073" y="0"/>
        <a:ext cx="10650062" cy="1760799"/>
      </dsp:txXfrm>
    </dsp:sp>
    <dsp:sp modelId="{1884D9A9-4386-47A8-9463-178C3A20A81D}">
      <dsp:nvSpPr>
        <dsp:cNvPr id="0" name=""/>
        <dsp:cNvSpPr/>
      </dsp:nvSpPr>
      <dsp:spPr>
        <a:xfrm>
          <a:off x="296393" y="176079"/>
          <a:ext cx="1280171" cy="1408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EF228-95C0-4AAE-8238-1ED265E8F9AC}">
      <dsp:nvSpPr>
        <dsp:cNvPr id="0" name=""/>
        <dsp:cNvSpPr/>
      </dsp:nvSpPr>
      <dsp:spPr>
        <a:xfrm>
          <a:off x="473" y="1936879"/>
          <a:ext cx="13532662" cy="176079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Рабочими местами с обозначением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3073" y="1936879"/>
        <a:ext cx="10650062" cy="1760799"/>
      </dsp:txXfrm>
    </dsp:sp>
    <dsp:sp modelId="{236C1D38-AD8E-4FA1-9694-BA6A3D7224E3}">
      <dsp:nvSpPr>
        <dsp:cNvPr id="0" name=""/>
        <dsp:cNvSpPr/>
      </dsp:nvSpPr>
      <dsp:spPr>
        <a:xfrm>
          <a:off x="311686" y="2129722"/>
          <a:ext cx="1279629" cy="1408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44ED4-2302-4139-A8B5-BB157BE7AC49}">
      <dsp:nvSpPr>
        <dsp:cNvPr id="0" name=""/>
        <dsp:cNvSpPr/>
      </dsp:nvSpPr>
      <dsp:spPr>
        <a:xfrm>
          <a:off x="0" y="3873758"/>
          <a:ext cx="13533610" cy="176079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Столом для упаковки ЭМ, собранных организаторами  у участников ОГЭ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2801" y="3873758"/>
        <a:ext cx="10650808" cy="1760799"/>
      </dsp:txXfrm>
    </dsp:sp>
    <dsp:sp modelId="{551C956B-DEF5-4301-9689-8DFE82E574C0}">
      <dsp:nvSpPr>
        <dsp:cNvPr id="0" name=""/>
        <dsp:cNvSpPr/>
      </dsp:nvSpPr>
      <dsp:spPr>
        <a:xfrm>
          <a:off x="272425" y="4023060"/>
          <a:ext cx="1325833" cy="1408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7489D-B48D-4D57-9E14-7A8ACACB73A0}">
      <dsp:nvSpPr>
        <dsp:cNvPr id="0" name=""/>
        <dsp:cNvSpPr/>
      </dsp:nvSpPr>
      <dsp:spPr>
        <a:xfrm>
          <a:off x="473" y="5810637"/>
          <a:ext cx="13532662" cy="1700315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Стенды, плакаты и иные материалы со справочно-познавательной информацией по соответствующим учебным предметам 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убираются (закрываются)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3073" y="5810637"/>
        <a:ext cx="10650062" cy="1700315"/>
      </dsp:txXfrm>
    </dsp:sp>
    <dsp:sp modelId="{02FA07D9-53FF-48E0-8E94-1803860131D9}">
      <dsp:nvSpPr>
        <dsp:cNvPr id="0" name=""/>
        <dsp:cNvSpPr/>
      </dsp:nvSpPr>
      <dsp:spPr>
        <a:xfrm>
          <a:off x="311686" y="5985733"/>
          <a:ext cx="1279629" cy="14086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2DF63-DFA6-4443-8DDE-80A0F449849F}">
      <dsp:nvSpPr>
        <dsp:cNvPr id="0" name=""/>
        <dsp:cNvSpPr/>
      </dsp:nvSpPr>
      <dsp:spPr>
        <a:xfrm>
          <a:off x="5338" y="1743"/>
          <a:ext cx="14451447" cy="1386155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условия создаются для</a:t>
          </a:r>
          <a:r>
            <a:rPr lang="ru-RU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37" y="42342"/>
        <a:ext cx="14370249" cy="1304957"/>
      </dsp:txXfrm>
    </dsp:sp>
    <dsp:sp modelId="{5CBC812D-9D5C-44A4-BBED-962FF8EC3258}">
      <dsp:nvSpPr>
        <dsp:cNvPr id="0" name=""/>
        <dsp:cNvSpPr/>
      </dsp:nvSpPr>
      <dsp:spPr>
        <a:xfrm>
          <a:off x="5338" y="1688440"/>
          <a:ext cx="6934475" cy="286543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участников </a:t>
          </a:r>
          <a:b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ограниченными возможностями здоровья</a:t>
          </a:r>
          <a:endParaRPr lang="ru-RU" sz="4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64" y="1772366"/>
        <a:ext cx="6766623" cy="2697585"/>
      </dsp:txXfrm>
    </dsp:sp>
    <dsp:sp modelId="{1DA6F71A-17E4-482B-BE5D-B670AF42D436}">
      <dsp:nvSpPr>
        <dsp:cNvPr id="0" name=""/>
        <dsp:cNvSpPr/>
      </dsp:nvSpPr>
      <dsp:spPr>
        <a:xfrm>
          <a:off x="5338" y="4854418"/>
          <a:ext cx="6934475" cy="286543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</a:t>
          </a:r>
          <a:b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состоянию здоровья на дому</a:t>
          </a:r>
          <a:endParaRPr lang="ru-RU" sz="4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64" y="4938344"/>
        <a:ext cx="6766623" cy="2697585"/>
      </dsp:txXfrm>
    </dsp:sp>
    <dsp:sp modelId="{A946A1D4-9AC1-4034-91CC-C5D4592FEFD0}">
      <dsp:nvSpPr>
        <dsp:cNvPr id="0" name=""/>
        <dsp:cNvSpPr/>
      </dsp:nvSpPr>
      <dsp:spPr>
        <a:xfrm>
          <a:off x="7522310" y="1688440"/>
          <a:ext cx="6934475" cy="286543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участников детей-инвалидов </a:t>
          </a:r>
          <a:b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инвалидов</a:t>
          </a:r>
          <a:endParaRPr lang="ru-RU" sz="4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6236" y="1772366"/>
        <a:ext cx="6766623" cy="2697585"/>
      </dsp:txXfrm>
    </dsp:sp>
    <dsp:sp modelId="{D3488F92-CC1C-4ED8-9992-615C65554462}">
      <dsp:nvSpPr>
        <dsp:cNvPr id="0" name=""/>
        <dsp:cNvSpPr/>
      </dsp:nvSpPr>
      <dsp:spPr>
        <a:xfrm>
          <a:off x="7522310" y="4854418"/>
          <a:ext cx="6934475" cy="286543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находящихся </a:t>
          </a:r>
          <a:b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длительном лечении</a:t>
          </a:r>
          <a:endParaRPr lang="ru-RU" sz="4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6236" y="4938344"/>
        <a:ext cx="6766623" cy="2697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928B0-C01D-46EE-B5E5-E672060E6677}">
      <dsp:nvSpPr>
        <dsp:cNvPr id="0" name=""/>
        <dsp:cNvSpPr/>
      </dsp:nvSpPr>
      <dsp:spPr>
        <a:xfrm>
          <a:off x="5338" y="4099"/>
          <a:ext cx="14451447" cy="123980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Присутствующим в ППЭ запрещается</a:t>
          </a:r>
          <a:endParaRPr lang="ru-RU" sz="5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51" y="40412"/>
        <a:ext cx="14378821" cy="1167181"/>
      </dsp:txXfrm>
    </dsp:sp>
    <dsp:sp modelId="{F9AB51E0-3C79-4F90-8E8F-CFADD58EF72E}">
      <dsp:nvSpPr>
        <dsp:cNvPr id="0" name=""/>
        <dsp:cNvSpPr/>
      </dsp:nvSpPr>
      <dsp:spPr>
        <a:xfrm>
          <a:off x="5338" y="1551170"/>
          <a:ext cx="6934475" cy="292953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фотографировать экзаменационные материалы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41" y="1636973"/>
        <a:ext cx="6762869" cy="2757926"/>
      </dsp:txXfrm>
    </dsp:sp>
    <dsp:sp modelId="{0C85F57B-E51E-4985-B4B9-1F013401BD36}">
      <dsp:nvSpPr>
        <dsp:cNvPr id="0" name=""/>
        <dsp:cNvSpPr/>
      </dsp:nvSpPr>
      <dsp:spPr>
        <a:xfrm>
          <a:off x="5338" y="4787967"/>
          <a:ext cx="6934475" cy="292953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передавать участникам средства связи, электронно-вычислительную технику</a:t>
          </a:r>
          <a:b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т.д.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141" y="4873770"/>
        <a:ext cx="6762869" cy="2757926"/>
      </dsp:txXfrm>
    </dsp:sp>
    <dsp:sp modelId="{95E0C996-C23F-40E1-9D65-784A4C9FDD93}">
      <dsp:nvSpPr>
        <dsp:cNvPr id="0" name=""/>
        <dsp:cNvSpPr/>
      </dsp:nvSpPr>
      <dsp:spPr>
        <a:xfrm>
          <a:off x="7522310" y="1551170"/>
          <a:ext cx="6934475" cy="292953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оказывать содействие участникам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8113" y="1636973"/>
        <a:ext cx="6762869" cy="2757926"/>
      </dsp:txXfrm>
    </dsp:sp>
    <dsp:sp modelId="{48E71378-B786-4C02-9221-DD2F22437F66}">
      <dsp:nvSpPr>
        <dsp:cNvPr id="0" name=""/>
        <dsp:cNvSpPr/>
      </dsp:nvSpPr>
      <dsp:spPr>
        <a:xfrm>
          <a:off x="7522310" y="4787967"/>
          <a:ext cx="6934475" cy="292953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выносить из аудитории </a:t>
          </a:r>
          <a:b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ППЭ экзаменационные материалы на бумажном </a:t>
          </a:r>
          <a:b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электронном носителе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8113" y="4873770"/>
        <a:ext cx="6762869" cy="27579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C823A-499F-47C7-9ACC-A6DBC305993E}">
      <dsp:nvSpPr>
        <dsp:cNvPr id="0" name=""/>
        <dsp:cNvSpPr/>
      </dsp:nvSpPr>
      <dsp:spPr>
        <a:xfrm>
          <a:off x="0" y="0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Участникам запрещается иметь при себе:</a:t>
          </a:r>
          <a:endParaRPr lang="ru-RU" sz="3600" kern="1200" dirty="0"/>
        </a:p>
      </dsp:txBody>
      <dsp:txXfrm>
        <a:off x="2842835" y="0"/>
        <a:ext cx="10868947" cy="996508"/>
      </dsp:txXfrm>
    </dsp:sp>
    <dsp:sp modelId="{45C1DA77-5DFB-4D2A-8FBA-F1DB10F43AA8}">
      <dsp:nvSpPr>
        <dsp:cNvPr id="0" name=""/>
        <dsp:cNvSpPr/>
      </dsp:nvSpPr>
      <dsp:spPr>
        <a:xfrm>
          <a:off x="807801" y="43519"/>
          <a:ext cx="1342794" cy="9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1F526-517A-47CB-9D28-717E28BECA7D}">
      <dsp:nvSpPr>
        <dsp:cNvPr id="0" name=""/>
        <dsp:cNvSpPr/>
      </dsp:nvSpPr>
      <dsp:spPr>
        <a:xfrm>
          <a:off x="0" y="1096987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средства связи</a:t>
          </a:r>
          <a:endParaRPr lang="ru-RU" sz="2800" kern="1200" dirty="0"/>
        </a:p>
      </dsp:txBody>
      <dsp:txXfrm>
        <a:off x="2842835" y="1096987"/>
        <a:ext cx="10868947" cy="996508"/>
      </dsp:txXfrm>
    </dsp:sp>
    <dsp:sp modelId="{1239E6C2-6CC3-4EC1-BA71-AD286B6D8858}">
      <dsp:nvSpPr>
        <dsp:cNvPr id="0" name=""/>
        <dsp:cNvSpPr/>
      </dsp:nvSpPr>
      <dsp:spPr>
        <a:xfrm>
          <a:off x="800259" y="1140507"/>
          <a:ext cx="1342794" cy="909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9D208-A62E-4352-AFAD-40C600C99AC6}">
      <dsp:nvSpPr>
        <dsp:cNvPr id="0" name=""/>
        <dsp:cNvSpPr/>
      </dsp:nvSpPr>
      <dsp:spPr>
        <a:xfrm>
          <a:off x="0" y="2193975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электронно-вычислительную технику</a:t>
          </a:r>
          <a:endParaRPr lang="ru-RU" sz="2800" kern="1200" dirty="0"/>
        </a:p>
      </dsp:txBody>
      <dsp:txXfrm>
        <a:off x="2842835" y="2193975"/>
        <a:ext cx="10868947" cy="996508"/>
      </dsp:txXfrm>
    </dsp:sp>
    <dsp:sp modelId="{790C2E1B-45D3-4DDA-B5B4-2C72CD42C3C8}">
      <dsp:nvSpPr>
        <dsp:cNvPr id="0" name=""/>
        <dsp:cNvSpPr/>
      </dsp:nvSpPr>
      <dsp:spPr>
        <a:xfrm>
          <a:off x="800259" y="2237494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CC939-0E91-4386-89D4-6993FC5841AD}">
      <dsp:nvSpPr>
        <dsp:cNvPr id="0" name=""/>
        <dsp:cNvSpPr/>
      </dsp:nvSpPr>
      <dsp:spPr>
        <a:xfrm>
          <a:off x="0" y="3290962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фото-, аудио- и видеоаппаратуру</a:t>
          </a:r>
          <a:endParaRPr lang="ru-RU" sz="2800" kern="1200" dirty="0"/>
        </a:p>
      </dsp:txBody>
      <dsp:txXfrm>
        <a:off x="2842835" y="3290962"/>
        <a:ext cx="10868947" cy="996508"/>
      </dsp:txXfrm>
    </dsp:sp>
    <dsp:sp modelId="{25C29B7A-1C83-44B4-B371-40A2DAE34E07}">
      <dsp:nvSpPr>
        <dsp:cNvPr id="0" name=""/>
        <dsp:cNvSpPr/>
      </dsp:nvSpPr>
      <dsp:spPr>
        <a:xfrm>
          <a:off x="800259" y="3334482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AB05E-6EE3-4921-8829-EE08B2AB76C9}">
      <dsp:nvSpPr>
        <dsp:cNvPr id="0" name=""/>
        <dsp:cNvSpPr/>
      </dsp:nvSpPr>
      <dsp:spPr>
        <a:xfrm>
          <a:off x="0" y="4387950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справочные материалы</a:t>
          </a:r>
          <a:endParaRPr lang="ru-RU" sz="2800" kern="1200" dirty="0"/>
        </a:p>
      </dsp:txBody>
      <dsp:txXfrm>
        <a:off x="2842835" y="4387950"/>
        <a:ext cx="10868947" cy="996508"/>
      </dsp:txXfrm>
    </dsp:sp>
    <dsp:sp modelId="{1E5EDAA1-3B7C-4555-9600-B61693D2CF8E}">
      <dsp:nvSpPr>
        <dsp:cNvPr id="0" name=""/>
        <dsp:cNvSpPr/>
      </dsp:nvSpPr>
      <dsp:spPr>
        <a:xfrm>
          <a:off x="800259" y="4431470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98E23-0D2A-4814-B265-63904B7961A8}">
      <dsp:nvSpPr>
        <dsp:cNvPr id="0" name=""/>
        <dsp:cNvSpPr/>
      </dsp:nvSpPr>
      <dsp:spPr>
        <a:xfrm>
          <a:off x="0" y="5484938"/>
          <a:ext cx="13711783" cy="99650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письменные заметки и иные средства хранения и передачи информации</a:t>
          </a:r>
          <a:endParaRPr lang="ru-RU" sz="2800" kern="1200" dirty="0"/>
        </a:p>
      </dsp:txBody>
      <dsp:txXfrm>
        <a:off x="2842835" y="5484938"/>
        <a:ext cx="10868947" cy="996508"/>
      </dsp:txXfrm>
    </dsp:sp>
    <dsp:sp modelId="{1372C446-2585-48D9-BB47-6212940E7DF6}">
      <dsp:nvSpPr>
        <dsp:cNvPr id="0" name=""/>
        <dsp:cNvSpPr/>
      </dsp:nvSpPr>
      <dsp:spPr>
        <a:xfrm>
          <a:off x="800259" y="5528457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E91AD-A9CC-4DFA-87EA-B1351B5A5F9A}">
      <dsp:nvSpPr>
        <dsp:cNvPr id="0" name=""/>
        <dsp:cNvSpPr/>
      </dsp:nvSpPr>
      <dsp:spPr>
        <a:xfrm>
          <a:off x="0" y="6581925"/>
          <a:ext cx="13711783" cy="112878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выносить из аудиторий и ППЭ экзаменационные материалы </a:t>
          </a:r>
          <a:br>
            <a:rPr lang="ru-RU" sz="2800" kern="1200" dirty="0" smtClean="0"/>
          </a:br>
          <a:r>
            <a:rPr lang="ru-RU" sz="2800" kern="1200" dirty="0" smtClean="0"/>
            <a:t>на бумажном или электронном носителях, фотографировать экзаменационные материалы</a:t>
          </a:r>
          <a:endParaRPr lang="ru-RU" sz="2800" kern="1200" dirty="0"/>
        </a:p>
      </dsp:txBody>
      <dsp:txXfrm>
        <a:off x="2842835" y="6581925"/>
        <a:ext cx="10868947" cy="1128789"/>
      </dsp:txXfrm>
    </dsp:sp>
    <dsp:sp modelId="{E31ADDE9-53E9-48D1-9341-8BCDBA3324A6}">
      <dsp:nvSpPr>
        <dsp:cNvPr id="0" name=""/>
        <dsp:cNvSpPr/>
      </dsp:nvSpPr>
      <dsp:spPr>
        <a:xfrm>
          <a:off x="800259" y="6691585"/>
          <a:ext cx="1342794" cy="9094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10" Type="http://schemas.openxmlformats.org/officeDocument/2006/relationships/image" Target="../media/image4.png"/><Relationship Id="rId4" Type="http://schemas.openxmlformats.org/officeDocument/2006/relationships/image" Target="../media/image16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7.png"/><Relationship Id="rId7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3.png"/><Relationship Id="rId7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6.jpe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6.jpeg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6.jpe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81.png"/><Relationship Id="rId7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6.jpe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5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9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3.png"/><Relationship Id="rId4" Type="http://schemas.openxmlformats.org/officeDocument/2006/relationships/image" Target="../media/image95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76.jpeg"/><Relationship Id="rId7" Type="http://schemas.openxmlformats.org/officeDocument/2006/relationships/image" Target="../media/image6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5.jpeg"/><Relationship Id="rId10" Type="http://schemas.openxmlformats.org/officeDocument/2006/relationships/image" Target="../media/image4.png"/><Relationship Id="rId4" Type="http://schemas.openxmlformats.org/officeDocument/2006/relationships/image" Target="../media/image92.jpeg"/><Relationship Id="rId9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99730" y="162859"/>
            <a:ext cx="13074898" cy="1440160"/>
          </a:xfrm>
        </p:spPr>
        <p:txBody>
          <a:bodyPr>
            <a:noAutofit/>
          </a:bodyPr>
          <a:lstStyle/>
          <a:p>
            <a:r>
              <a:rPr lang="ru-RU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2600" y="4264968"/>
            <a:ext cx="110892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материалы для  организаторов </a:t>
            </a:r>
            <a:r>
              <a:rPr lang="ru-RU" sz="48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</a:t>
            </a:r>
            <a:r>
              <a:rPr lang="ru-RU" sz="4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аудиториях пунктов проведения экзаменов </a:t>
            </a:r>
          </a:p>
          <a:p>
            <a:pPr algn="ctr"/>
            <a:r>
              <a:rPr lang="ru-RU" sz="4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по образовательным программам  основного общего образования</a:t>
            </a:r>
          </a:p>
          <a:p>
            <a:pPr algn="ctr"/>
            <a:endParaRPr lang="ru-RU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70088" y="10673679"/>
            <a:ext cx="2434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4137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498054"/>
              </p:ext>
            </p:extLst>
          </p:nvPr>
        </p:nvGraphicFramePr>
        <p:xfrm>
          <a:off x="803275" y="2728912"/>
          <a:ext cx="14462125" cy="8088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проведения экзамена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9" y="104407"/>
            <a:ext cx="2993395" cy="17253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проведения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03433" y="2248744"/>
            <a:ext cx="14461808" cy="82011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Аудитории проведения обеспечиваются: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54220838"/>
              </p:ext>
            </p:extLst>
          </p:nvPr>
        </p:nvGraphicFramePr>
        <p:xfrm>
          <a:off x="1267532" y="3256856"/>
          <a:ext cx="13533610" cy="751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" y="-36710"/>
            <a:ext cx="2993395" cy="17253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033048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993395" cy="17253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370" y="7793360"/>
            <a:ext cx="2917695" cy="316835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привлекаемые к проведению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" y="3403706"/>
            <a:ext cx="2210738" cy="308541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21" y="3581471"/>
            <a:ext cx="2247635" cy="2659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21" y="7649344"/>
            <a:ext cx="2481610" cy="34080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" y="7793360"/>
            <a:ext cx="3154604" cy="33647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26" y="3472879"/>
            <a:ext cx="5701749" cy="32175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1489" y="2248744"/>
            <a:ext cx="35146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b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9841" y="224874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  <a:endParaRPr lang="ru-RU" sz="2800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489" y="6734608"/>
            <a:ext cx="38884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b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6854" y="6734608"/>
            <a:ext cx="5417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</a:t>
            </a:r>
            <a:b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52234" y="2480509"/>
            <a:ext cx="54173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54617" y="6654587"/>
            <a:ext cx="54173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охраны правопорядка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36326" y="6734608"/>
            <a:ext cx="219682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76" y="7679707"/>
            <a:ext cx="3209997" cy="32099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37" y="3431235"/>
            <a:ext cx="3209997" cy="32099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5510" y="2074882"/>
            <a:ext cx="41354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ОО, </a:t>
            </a:r>
            <a:r>
              <a:rPr lang="ru-RU" sz="24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помещениях которой организован ППЭ, или уполномоченное им лицо</a:t>
            </a:r>
            <a:r>
              <a:rPr lang="ru-RU" sz="24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" y="4843"/>
            <a:ext cx="2993395" cy="1725318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право присутствовать в ППЭ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24" y="3760912"/>
            <a:ext cx="2776534" cy="2784890"/>
          </a:xfrm>
        </p:spPr>
      </p:pic>
      <p:sp>
        <p:nvSpPr>
          <p:cNvPr id="8" name="TextBox 7"/>
          <p:cNvSpPr txBox="1"/>
          <p:nvPr/>
        </p:nvSpPr>
        <p:spPr>
          <a:xfrm>
            <a:off x="3353817" y="2420548"/>
            <a:ext cx="3744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83" y="3832920"/>
            <a:ext cx="2384979" cy="28083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91" y="7959556"/>
            <a:ext cx="4517492" cy="37429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7553" y="7390169"/>
            <a:ext cx="141135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</a:t>
            </a:r>
            <a:r>
              <a:rPr lang="ru-RU" b="1" dirty="0" err="1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ОИВ, осуществляющего переданные полномочия РФ в сфере образования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9870" y="2420547"/>
            <a:ext cx="36364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СМИ</a:t>
            </a:r>
            <a:endParaRPr lang="ru-RU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6" y="91379"/>
            <a:ext cx="2993395" cy="172531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Порядка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1498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" y="93"/>
            <a:ext cx="2993395" cy="17253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1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7553" y="2464768"/>
            <a:ext cx="10945216" cy="2232248"/>
          </a:xfrm>
          <a:prstGeom prst="round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организаторам, медицинским работникам, ассистентам, оказывающим необходимую помощь участникам 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ОВЗ, детям-инвалидам и инвалидам, техническим специалистам – иметь при себе средства связи 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sz="2800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73" y="2628392"/>
            <a:ext cx="190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8530" y="6006366"/>
            <a:ext cx="107291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уководители ППЭ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уководители ОО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отрудники охраны правопорядка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редставители СМИ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олжностные лица </a:t>
            </a:r>
            <a:r>
              <a:rPr lang="ru-RU" sz="2800" dirty="0" err="1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endParaRPr lang="ru-RU" sz="2800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30281" y="6857256"/>
            <a:ext cx="6912768" cy="3672408"/>
          </a:xfrm>
          <a:prstGeom prst="round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только в Штабе</a:t>
            </a:r>
          </a:p>
          <a:p>
            <a:pPr algn="ctr"/>
            <a:endParaRPr lang="ru-RU" dirty="0" smtClean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связи со служебной необходимостью</a:t>
            </a:r>
            <a:endParaRPr lang="ru-RU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049" y="5418618"/>
            <a:ext cx="1312712" cy="222504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977554" y="5418618"/>
            <a:ext cx="10945216" cy="914400"/>
          </a:xfrm>
          <a:prstGeom prst="roundRect">
            <a:avLst/>
          </a:prstGeom>
          <a:noFill/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иметь при себе средства связи вправе:</a:t>
            </a:r>
            <a:endParaRPr lang="ru-RU" sz="2800" dirty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1" y="76644"/>
            <a:ext cx="2880320" cy="172531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3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Порядка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812190"/>
              </p:ext>
            </p:extLst>
          </p:nvPr>
        </p:nvGraphicFramePr>
        <p:xfrm>
          <a:off x="1178446" y="2728913"/>
          <a:ext cx="13711783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5" y="0"/>
            <a:ext cx="2877561" cy="17253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6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www.auto-edu.ru/pars_docs/refs/14/13489/13489_html_m1d8cd3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93" y="3679872"/>
            <a:ext cx="4389795" cy="64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41094" y="2123371"/>
            <a:ext cx="14026468" cy="1154399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>
              <a:spcBef>
                <a:spcPts val="500"/>
              </a:spcBef>
              <a:tabLst>
                <a:tab pos="457246" algn="l"/>
              </a:tabLst>
            </a:pPr>
            <a:r>
              <a:rPr lang="ru-RU" sz="2800" b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30 декабря 2001 г. № 195</a:t>
            </a:r>
          </a:p>
          <a:p>
            <a:pPr algn="ctr">
              <a:spcAft>
                <a:spcPts val="500"/>
              </a:spcAft>
              <a:tabLst>
                <a:tab pos="457246" algn="l"/>
              </a:tabLst>
            </a:pPr>
            <a:r>
              <a:rPr lang="ru-RU" sz="2800" b="1" dirty="0">
                <a:solidFill>
                  <a:srgbClr val="006AB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Кодекс Российской Федерации об административных правонарушениях</a:t>
            </a:r>
            <a:r>
              <a:rPr lang="ru-RU" sz="2800" b="1" dirty="0">
                <a:solidFill>
                  <a:srgbClr val="006AB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6AB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5017" y="8942264"/>
            <a:ext cx="10687796" cy="2516502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just">
              <a:spcAft>
                <a:spcPts val="1000"/>
              </a:spcAft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13.11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. Нарушение установленного законом порядка сбора, хранения, использования или распространения информации о гражданах (персональных данных)</a:t>
            </a:r>
          </a:p>
          <a:p>
            <a:pPr algn="just">
              <a:spcAft>
                <a:spcPts val="1000"/>
              </a:spcAft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13.12. 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Нарушение правил защиты информации</a:t>
            </a:r>
          </a:p>
          <a:p>
            <a:pPr algn="just"/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13.14. 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Разглашение информации с ограниченным доступом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5017" y="3517284"/>
            <a:ext cx="10687796" cy="52290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>
              <a:spcAft>
                <a:spcPts val="1500"/>
              </a:spcAft>
            </a:pPr>
            <a:r>
              <a:rPr lang="ru-RU" sz="2400" b="1" dirty="0">
                <a:solidFill>
                  <a:srgbClr val="006AB3"/>
                </a:solidFill>
              </a:rPr>
              <a:t>Статья 19.30. Нарушение требований к ведению образовательной деятельности и организации образовательного процесса</a:t>
            </a:r>
          </a:p>
          <a:p>
            <a:pPr algn="just"/>
            <a:r>
              <a:rPr lang="ru-RU" sz="2400" b="1" dirty="0">
                <a:solidFill>
                  <a:srgbClr val="006AB3"/>
                </a:solidFill>
              </a:rPr>
              <a:t>п. 4 </a:t>
            </a:r>
            <a:r>
              <a:rPr lang="ru-RU" sz="2400" dirty="0">
                <a:solidFill>
                  <a:srgbClr val="006AB3"/>
                </a:solidFill>
              </a:rPr>
              <a:t>Умышленное 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об образовании порядка проведения государственной итоговой аттестации -</a:t>
            </a:r>
          </a:p>
          <a:p>
            <a:pPr algn="just"/>
            <a:r>
              <a:rPr lang="ru-RU" sz="2400" dirty="0">
                <a:solidFill>
                  <a:srgbClr val="006AB3"/>
                </a:solidFill>
              </a:rPr>
              <a:t>влечет наложение административного штрафа на граждан в размере от 3 тысяч до 5 тысяч рублей; на должностных лиц - от 20 тысяч до 40 тысяч рублей; на юридических лиц - от 50 тысяч до 200 тысяч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2" y="91145"/>
            <a:ext cx="2877845" cy="172555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12" y="3501"/>
            <a:ext cx="3323779" cy="175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5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434" y="2729605"/>
            <a:ext cx="7291695" cy="362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аудиторий ППЭ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530" y="2890951"/>
            <a:ext cx="3569100" cy="4235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689" y="2890951"/>
            <a:ext cx="2780381" cy="43573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3434" y="5400711"/>
            <a:ext cx="7291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Убрать стенды, плакаты по соответствующим учебным предметам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697" y="3257830"/>
            <a:ext cx="2170364" cy="1707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697" y="3151275"/>
            <a:ext cx="2164268" cy="1694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38" y="2890951"/>
            <a:ext cx="3468034" cy="207390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471647" y="2729605"/>
            <a:ext cx="6793594" cy="22462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6280" y="2779612"/>
            <a:ext cx="1892680" cy="367255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471647" y="3203403"/>
            <a:ext cx="5341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</a:rPr>
              <a:t>Отдельное  рабочее место, </a:t>
            </a:r>
          </a:p>
          <a:p>
            <a:r>
              <a:rPr lang="ru-RU" sz="2400" dirty="0">
                <a:solidFill>
                  <a:srgbClr val="006AB3"/>
                </a:solidFill>
              </a:rPr>
              <a:t>черновики из расчета по 2 листа на каждого участника </a:t>
            </a:r>
            <a:r>
              <a:rPr lang="ru-RU" sz="2400" dirty="0" smtClean="0">
                <a:solidFill>
                  <a:srgbClr val="006AB3"/>
                </a:solidFill>
              </a:rPr>
              <a:t>ОГЭ</a:t>
            </a:r>
            <a:endParaRPr lang="ru-RU" sz="2400" dirty="0">
              <a:solidFill>
                <a:srgbClr val="006AB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67937" y="5184520"/>
            <a:ext cx="6793594" cy="27163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3420" y="5189944"/>
            <a:ext cx="1996977" cy="199697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993072" y="5572094"/>
            <a:ext cx="40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</a:rPr>
              <a:t>Часы, находящиеся в поле зрения участников </a:t>
            </a:r>
            <a:r>
              <a:rPr lang="ru-RU" sz="2400" dirty="0" smtClean="0">
                <a:solidFill>
                  <a:srgbClr val="006AB3"/>
                </a:solidFill>
              </a:rPr>
              <a:t>ГИА, </a:t>
            </a:r>
            <a:r>
              <a:rPr lang="ru-RU" sz="2400" dirty="0">
                <a:solidFill>
                  <a:srgbClr val="006AB3"/>
                </a:solidFill>
              </a:rPr>
              <a:t>и черные </a:t>
            </a:r>
            <a:r>
              <a:rPr lang="ru-RU" sz="2400" dirty="0" err="1" smtClean="0">
                <a:solidFill>
                  <a:srgbClr val="006AB3"/>
                </a:solidFill>
              </a:rPr>
              <a:t>гелевые</a:t>
            </a:r>
            <a:r>
              <a:rPr lang="ru-RU" sz="2400" dirty="0" smtClean="0">
                <a:solidFill>
                  <a:srgbClr val="006AB3"/>
                </a:solidFill>
              </a:rPr>
              <a:t> </a:t>
            </a:r>
            <a:r>
              <a:rPr lang="ru-RU" sz="2400" dirty="0">
                <a:solidFill>
                  <a:srgbClr val="006AB3"/>
                </a:solidFill>
              </a:rPr>
              <a:t>ручки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4798" y="7037116"/>
            <a:ext cx="1415659" cy="73443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489878" y="8097000"/>
            <a:ext cx="6793594" cy="2554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97350" y="8380872"/>
            <a:ext cx="1680512" cy="288777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813426" y="8288399"/>
            <a:ext cx="4453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</a:rPr>
              <a:t>Аудитории, </a:t>
            </a:r>
          </a:p>
          <a:p>
            <a:r>
              <a:rPr lang="ru-RU" sz="2400" dirty="0">
                <a:solidFill>
                  <a:srgbClr val="006AB3"/>
                </a:solidFill>
              </a:rPr>
              <a:t>не задействованные для проведения ГИА, необходимо закрыть, опечатать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3434" y="6523920"/>
            <a:ext cx="7291695" cy="48382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8510" y="6666800"/>
            <a:ext cx="2807444" cy="43060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1915" y="6641481"/>
            <a:ext cx="2376885" cy="465911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947387" y="9053830"/>
            <a:ext cx="7253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Подготовить стол для упаковки 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ЭМ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2042" y="2820302"/>
            <a:ext cx="3484903" cy="21445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6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14375"/>
              </p:ext>
            </p:extLst>
          </p:nvPr>
        </p:nvGraphicFramePr>
        <p:xfrm>
          <a:off x="1337594" y="2320752"/>
          <a:ext cx="13321480" cy="90971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78822"/>
                <a:gridCol w="3442658"/>
              </a:tblGrid>
              <a:tr h="564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8512">
                <a:tc>
                  <a:txBody>
                    <a:bodyPr/>
                    <a:lstStyle/>
                    <a:p>
                      <a:pPr marL="0" marR="0" indent="0" algn="just" defTabSz="170817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итоговая аттестация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  <a:endParaRPr lang="ru-RU" b="1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1920">
                <a:tc>
                  <a:txBody>
                    <a:bodyPr/>
                    <a:lstStyle/>
                    <a:p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государственный экзамен 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ОГЭ</a:t>
                      </a:r>
                      <a:endParaRPr lang="ru-RU" b="1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76065">
                <a:tc>
                  <a:txBody>
                    <a:bodyPr/>
                    <a:lstStyle/>
                    <a:p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выпускной экзамен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ГВЭ</a:t>
                      </a:r>
                      <a:endParaRPr lang="ru-RU" b="1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59889">
                <a:tc>
                  <a:txBody>
                    <a:bodyPr/>
                    <a:lstStyle/>
                    <a:p>
                      <a:pPr indent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образовательных организаций,  в том числе иностранные граждане, лица без гражданства, в том числе соотечественники за рубежом, беженцы и вынужденные переселенцы, освоившие образовательные программы основного общего образования в очной, очно-заочной или заочной формах, лиц, обучающихся в образовательных организациях, расположенных за пределами территории Российской Федерации и реализующих имеющие государственную аккредитацию образовательные программы основного общего образования,  и загранучреждениях Министерства иностранных дел Российской Федерации, имеющих в своей структуре специализированные структурные образовательные подразделения, допущенные в текущем году к ГИА;</a:t>
                      </a:r>
                    </a:p>
                    <a:p>
                      <a:pPr indent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Обучающиеся, осваивающие образовательные программы основного общего образования в форме семейного образования, либо лица, обу</a:t>
                      </a:r>
                      <a:r>
                        <a:rPr lang="ru-RU" sz="2000" baseline="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чающегося по не имеющим государственной аккредитации образовательным программам основного общего образования, допущенные в текущем году к ГИА</a:t>
                      </a:r>
                      <a:endParaRPr lang="ru-RU" sz="20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  <a:r>
                        <a:rPr lang="ru-RU" sz="34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9889">
                <a:tc>
                  <a:txBody>
                    <a:bodyPr/>
                    <a:lstStyle/>
                    <a:p>
                      <a:pPr marL="0" indent="19685" algn="l" defTabSz="170817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 с ограниченными возможностями здоровья, обучающиеся - дети-инвалиды и инвалиды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708175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 с ОВЗ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05"/>
            <a:ext cx="2993777" cy="17281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 рабочих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в аудитории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8" y="3041048"/>
            <a:ext cx="13177256" cy="7412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9382" y="4874455"/>
            <a:ext cx="4320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Б</a:t>
            </a:r>
          </a:p>
          <a:p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У</a:t>
            </a:r>
          </a:p>
          <a:p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К</a:t>
            </a:r>
          </a:p>
          <a:p>
            <a:r>
              <a:rPr lang="ru-RU" sz="4000" b="1" dirty="0" smtClean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ВЫ</a:t>
            </a:r>
            <a:endParaRPr lang="ru-RU" sz="4000" b="1" dirty="0">
              <a:solidFill>
                <a:schemeClr val="tx1">
                  <a:lumMod val="50000"/>
                </a:schemeClr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995521" y="4874455"/>
            <a:ext cx="21315" cy="33551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621429" y="9711603"/>
            <a:ext cx="2491897" cy="15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658600" y="8229600"/>
            <a:ext cx="1454726" cy="151784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1563283" y="4455965"/>
            <a:ext cx="1550043" cy="2358719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139744" y="4455966"/>
            <a:ext cx="492443" cy="235871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E2001A"/>
                </a:solidFill>
              </a:rPr>
              <a:t>ОРГАНИЗАТОР</a:t>
            </a:r>
            <a:endParaRPr lang="ru-RU" sz="2000" b="1" dirty="0">
              <a:solidFill>
                <a:srgbClr val="E2001A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32073" y="4131316"/>
            <a:ext cx="1690693" cy="202010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20356" y="4131316"/>
            <a:ext cx="1690693" cy="202010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12149" y="4131316"/>
            <a:ext cx="1690693" cy="202010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32073" y="7190508"/>
            <a:ext cx="1690693" cy="195761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12148" y="7190508"/>
            <a:ext cx="1690693" cy="1957616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20356" y="7190508"/>
            <a:ext cx="1690693" cy="1957616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58801" y="6224390"/>
            <a:ext cx="3397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1600" spc="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anose="020B0609040504020204" pitchFamily="49" charset="0"/>
              </a:rPr>
              <a:t>ЦИФРЫ</a:t>
            </a:r>
            <a:endParaRPr lang="ru-RU" sz="4000" b="1" kern="1600" spc="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anose="020B0609040504020204" pitchFamily="49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3844636" y="6932276"/>
            <a:ext cx="3970120" cy="97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400000">
            <a:off x="2899163" y="4962440"/>
            <a:ext cx="93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</a:rPr>
              <a:t>3:А</a:t>
            </a:r>
            <a:endParaRPr lang="ru-RU" sz="3200" b="1" dirty="0">
              <a:solidFill>
                <a:srgbClr val="E2001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2674786" y="8040638"/>
            <a:ext cx="131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</a:rPr>
              <a:t>3:Б</a:t>
            </a:r>
            <a:endParaRPr lang="ru-RU" sz="3200" b="1" dirty="0">
              <a:solidFill>
                <a:srgbClr val="E2001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5081795" y="5137429"/>
            <a:ext cx="128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</a:rPr>
              <a:t>2:А</a:t>
            </a:r>
            <a:endParaRPr lang="ru-RU" sz="3200" b="1" dirty="0">
              <a:solidFill>
                <a:srgbClr val="E2001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5290955" y="7887285"/>
            <a:ext cx="93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</a:rPr>
              <a:t>2:Б</a:t>
            </a:r>
            <a:endParaRPr lang="ru-RU" sz="3200" b="1" dirty="0">
              <a:solidFill>
                <a:srgbClr val="E2001A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7640605" y="4962439"/>
            <a:ext cx="93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</a:rPr>
              <a:t>1:А</a:t>
            </a:r>
            <a:endParaRPr lang="ru-RU" sz="3200" b="1" dirty="0">
              <a:solidFill>
                <a:srgbClr val="E2001A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7640605" y="7897044"/>
            <a:ext cx="93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E2001A"/>
                </a:solidFill>
              </a:rPr>
              <a:t>1:Б</a:t>
            </a:r>
            <a:endParaRPr lang="ru-RU" sz="3200" b="1" dirty="0">
              <a:solidFill>
                <a:srgbClr val="E2001A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53910" cy="1584882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9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6" y="3199959"/>
            <a:ext cx="14410782" cy="707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9891" y="4802863"/>
            <a:ext cx="2586314" cy="1015663"/>
          </a:xfrm>
          <a:prstGeom prst="rect">
            <a:avLst/>
          </a:prstGeom>
          <a:noFill/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Справочно-познавательная информация</a:t>
            </a:r>
            <a:endParaRPr lang="ru-RU" sz="2000" b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966550" y="4793901"/>
            <a:ext cx="2586314" cy="1015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66550" y="4793900"/>
            <a:ext cx="2586314" cy="10074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014" y="7369985"/>
            <a:ext cx="1209966" cy="12099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22463" y="6737777"/>
            <a:ext cx="1959392" cy="2246769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Черновик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22334" y="7036181"/>
            <a:ext cx="1724785" cy="19483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96" y="7036181"/>
            <a:ext cx="1724785" cy="19483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24" y="7036181"/>
            <a:ext cx="1724785" cy="1948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52" y="7000785"/>
            <a:ext cx="1724785" cy="1948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1981" y="5451671"/>
            <a:ext cx="892879" cy="892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679" y="6829945"/>
            <a:ext cx="691239" cy="8149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655436" cy="158488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подготовки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63" y="2618547"/>
            <a:ext cx="13862549" cy="7804101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9400445" y="4443522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069436" y="4264906"/>
            <a:ext cx="656887" cy="1932654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3169971" y="4516745"/>
            <a:ext cx="492443" cy="176814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организатор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400445" y="6520598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74255" y="6558624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69832" y="4435240"/>
            <a:ext cx="1123064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96848" y="6595367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26262" y="4508798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98047" y="6558624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98047" y="4459036"/>
            <a:ext cx="1118640" cy="14448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885266" y="6992453"/>
            <a:ext cx="1714164" cy="2211961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E2001A"/>
                </a:solidFill>
              </a:rPr>
              <a:t>Литература на языке проведения</a:t>
            </a:r>
            <a:endParaRPr lang="ru-RU" sz="1800" dirty="0">
              <a:solidFill>
                <a:srgbClr val="E2001A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585098" cy="158488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3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проведения: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21" y="3275030"/>
            <a:ext cx="12798232" cy="7199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806" y="6387602"/>
            <a:ext cx="4715776" cy="262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8778" y="9010678"/>
            <a:ext cx="581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2001A"/>
                </a:solidFill>
              </a:rPr>
              <a:t>Рабочее место участника</a:t>
            </a:r>
            <a:endParaRPr lang="ru-RU" sz="2800" b="1" dirty="0">
              <a:solidFill>
                <a:srgbClr val="E2001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96" y="6532428"/>
            <a:ext cx="909549" cy="909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35" y="6571265"/>
            <a:ext cx="2336891" cy="23368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85" y="7742614"/>
            <a:ext cx="912607" cy="781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599" y="4264323"/>
            <a:ext cx="3090940" cy="1719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1806" y="4862323"/>
            <a:ext cx="305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2001A"/>
                </a:solidFill>
              </a:rPr>
              <a:t> Организатор</a:t>
            </a:r>
            <a:endParaRPr lang="ru-RU" sz="2800" b="1" dirty="0">
              <a:solidFill>
                <a:srgbClr val="E2001A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048" y="6387602"/>
            <a:ext cx="4715776" cy="26229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322" y="6532428"/>
            <a:ext cx="909549" cy="9095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06" y="6577008"/>
            <a:ext cx="2336891" cy="23368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208" y="7742614"/>
            <a:ext cx="912607" cy="781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585098" cy="158488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проведения: раздел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6" y="3199959"/>
            <a:ext cx="14410782" cy="70756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22334" y="7036181"/>
            <a:ext cx="1724785" cy="19483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96" y="7036181"/>
            <a:ext cx="1724785" cy="19483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24" y="7036181"/>
            <a:ext cx="1724785" cy="1948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52" y="7000785"/>
            <a:ext cx="1724785" cy="1948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2492" y="5166375"/>
            <a:ext cx="1157515" cy="1157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000" y="4539312"/>
            <a:ext cx="2054646" cy="18762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07" y="7036181"/>
            <a:ext cx="1724785" cy="19483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57" y="4384153"/>
            <a:ext cx="1029019" cy="10290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753910" cy="158488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0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671" y="196952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38706"/>
          <a:stretch/>
        </p:blipFill>
        <p:spPr>
          <a:xfrm>
            <a:off x="12645070" y="2398095"/>
            <a:ext cx="3105303" cy="249432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043165" y="2499175"/>
            <a:ext cx="11268636" cy="156433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6AB3"/>
                </a:solidFill>
              </a:rPr>
              <a:t>количество рабочих мест в аудитории не должно превышать </a:t>
            </a:r>
            <a:r>
              <a:rPr lang="ru-RU" sz="2800" dirty="0" smtClean="0">
                <a:solidFill>
                  <a:srgbClr val="006AB3"/>
                </a:solidFill>
              </a:rPr>
              <a:t>		          12 </a:t>
            </a:r>
            <a:r>
              <a:rPr lang="ru-RU" sz="2800" dirty="0">
                <a:solidFill>
                  <a:srgbClr val="006AB3"/>
                </a:solidFill>
              </a:rPr>
              <a:t>человек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165" y="4600542"/>
            <a:ext cx="11268636" cy="156433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6AB3"/>
                </a:solidFill>
              </a:rPr>
              <a:t>д</a:t>
            </a:r>
            <a:r>
              <a:rPr lang="ru-RU" sz="2800" dirty="0" smtClean="0">
                <a:solidFill>
                  <a:srgbClr val="006AB3"/>
                </a:solidFill>
              </a:rPr>
              <a:t>олжно быть предусмотрено место для ассистента</a:t>
            </a:r>
            <a:endParaRPr lang="ru-RU" sz="2800" dirty="0">
              <a:solidFill>
                <a:srgbClr val="006AB3"/>
              </a:solidFill>
            </a:endParaRPr>
          </a:p>
        </p:txBody>
      </p:sp>
      <p:pic>
        <p:nvPicPr>
          <p:cNvPr id="1026" name="Picture 2" descr="http://rabota5.ru/photo/zarabotat-na-vykupe-akcii-vtb-4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596" y="3976132"/>
            <a:ext cx="1928839" cy="2529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43165" y="6701909"/>
            <a:ext cx="11268636" cy="156433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AB3"/>
                </a:solidFill>
              </a:rPr>
              <a:t>использование технических средств и оборудования необходимое  для участников с ОВЗ с учетом их индивидуальных особенностей (при необходимости)</a:t>
            </a:r>
            <a:endParaRPr lang="ru-RU" sz="2800" dirty="0">
              <a:solidFill>
                <a:srgbClr val="006AB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7265" r="7113" b="3473"/>
          <a:stretch/>
        </p:blipFill>
        <p:spPr>
          <a:xfrm>
            <a:off x="13083328" y="6365133"/>
            <a:ext cx="1466572" cy="19011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641369" cy="158488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0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мероприятия в день экзамена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4393" y="2251561"/>
            <a:ext cx="14461807" cy="79352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ru-RU" sz="2800" dirty="0" smtClean="0">
                <a:solidFill>
                  <a:schemeClr val="bg1"/>
                </a:solidFill>
              </a:rPr>
              <a:t>Получение экзаменационных материалов (форма 14-ППЭ), проверка комплектности и целостности ЭМ, размещение в сейфе ППЭ – </a:t>
            </a:r>
            <a:r>
              <a:rPr lang="ru-RU" sz="2800" b="1" dirty="0" smtClean="0">
                <a:solidFill>
                  <a:schemeClr val="bg1"/>
                </a:solidFill>
              </a:rPr>
              <a:t>не позднее 7.30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793" y="3698239"/>
            <a:ext cx="15410329" cy="27025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6AB3"/>
                </a:solidFill>
              </a:rPr>
              <a:t>До организации входа участников в ППЭ: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6AB3"/>
                </a:solidFill>
              </a:rPr>
              <a:t>Вскрытие </a:t>
            </a:r>
            <a:r>
              <a:rPr lang="ru-RU" sz="2800" dirty="0">
                <a:solidFill>
                  <a:srgbClr val="006AB3"/>
                </a:solidFill>
              </a:rPr>
              <a:t>пакета руководителя ППЭ, регистрация (по форме ППЭ-07), распределение, назначение ответственных организаторов (форма ППЭ-07) – </a:t>
            </a:r>
            <a:r>
              <a:rPr lang="ru-RU" sz="2800" b="1" dirty="0">
                <a:solidFill>
                  <a:srgbClr val="006AB3"/>
                </a:solidFill>
              </a:rPr>
              <a:t>7.50</a:t>
            </a:r>
            <a:r>
              <a:rPr lang="ru-RU" sz="2800" dirty="0">
                <a:solidFill>
                  <a:srgbClr val="006AB3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6AB3"/>
                </a:solidFill>
              </a:rPr>
              <a:t> Проведение краткого инструктажа организаторов и работников ППЭ, </a:t>
            </a:r>
            <a:r>
              <a:rPr lang="ru-RU" sz="2800" dirty="0" smtClean="0">
                <a:solidFill>
                  <a:srgbClr val="006AB3"/>
                </a:solidFill>
              </a:rPr>
              <a:t>выдача </a:t>
            </a:r>
            <a:r>
              <a:rPr lang="ru-RU" sz="2800" dirty="0">
                <a:solidFill>
                  <a:srgbClr val="006AB3"/>
                </a:solidFill>
              </a:rPr>
              <a:t>ведомостей и протоколов организаторам – </a:t>
            </a:r>
            <a:r>
              <a:rPr lang="ru-RU" sz="2800" b="1" dirty="0">
                <a:solidFill>
                  <a:srgbClr val="006AB3"/>
                </a:solidFill>
              </a:rPr>
              <a:t>не ранее 8.15</a:t>
            </a:r>
            <a:r>
              <a:rPr lang="ru-RU" sz="2800" dirty="0">
                <a:solidFill>
                  <a:srgbClr val="006AB3"/>
                </a:solidFill>
              </a:rPr>
              <a:t>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5152" y="7207624"/>
            <a:ext cx="8875060" cy="41552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6AB3"/>
                </a:solidFill>
              </a:rPr>
              <a:t>Организаторам в аудиториях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</a:rPr>
              <a:t>списки участников экзамена в аудитория, протоколы (формы ППЭ-05-01, ППЭ-05-02, 12-02, 12-03, ППЭ-16);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6AB3"/>
                </a:solidFill>
              </a:rPr>
              <a:t>ножницы</a:t>
            </a:r>
            <a:r>
              <a:rPr lang="ru-RU" sz="2400" dirty="0">
                <a:solidFill>
                  <a:srgbClr val="006AB3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</a:rPr>
              <a:t>инструкцию, зачитываемую организатором в аудитории перед началом экзамена для участников;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6AB3"/>
                </a:solidFill>
              </a:rPr>
              <a:t>черновики (со штампом ПП на базе которой расположен ППЭ), </a:t>
            </a:r>
            <a:r>
              <a:rPr lang="ru-RU" sz="2400" dirty="0">
                <a:solidFill>
                  <a:srgbClr val="006AB3"/>
                </a:solidFill>
              </a:rPr>
              <a:t>конверты для упаковки черновиков</a:t>
            </a:r>
            <a:r>
              <a:rPr lang="ru-RU" sz="2400" dirty="0" smtClean="0">
                <a:solidFill>
                  <a:srgbClr val="006AB3"/>
                </a:solidFill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6AB3"/>
                </a:solidFill>
              </a:rPr>
              <a:t> возвратные доставочные пакеты;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6AB3"/>
                </a:solidFill>
              </a:rPr>
              <a:t>Конверты для использованных КИМ</a:t>
            </a:r>
            <a:endParaRPr lang="ru-RU" sz="2400" dirty="0">
              <a:solidFill>
                <a:srgbClr val="006AB3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28094" y="7756118"/>
            <a:ext cx="5340973" cy="30134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6AB3"/>
                </a:solidFill>
              </a:rPr>
              <a:t>Ответственному организатору вне аудитории </a:t>
            </a:r>
          </a:p>
          <a:p>
            <a:pPr algn="ctr"/>
            <a:r>
              <a:rPr lang="ru-RU" sz="2400" dirty="0">
                <a:solidFill>
                  <a:srgbClr val="006AB3"/>
                </a:solidFill>
              </a:rPr>
              <a:t>ППЭ-06-01 – для размещения  на информационном стенде при входе в ППЭ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3152">
            <a:off x="11255081" y="6644640"/>
            <a:ext cx="2144707" cy="11167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8846">
            <a:off x="8541971" y="6779706"/>
            <a:ext cx="2973344" cy="5208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2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входа участников в ППЭ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602" y="3986228"/>
            <a:ext cx="6802020" cy="47220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860" y="2126381"/>
            <a:ext cx="5266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 9:00 в день экзамена.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5602" y="2915206"/>
            <a:ext cx="15246774" cy="714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AB3"/>
                </a:solidFill>
              </a:rPr>
              <a:t>Паспортный контроль. Организатор на входе в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9961" y="4191498"/>
            <a:ext cx="7853082" cy="1586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6AB3"/>
                </a:solidFill>
              </a:rPr>
              <a:t>проверяет документ, удостоверяющий личность участника, наличие его в списке распределения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85916" y="6314550"/>
            <a:ext cx="90634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 случае отсутствия у обучающегося </a:t>
            </a:r>
            <a:r>
              <a:rPr lang="ru-RU" sz="2800" b="1" dirty="0" smtClean="0">
                <a:solidFill>
                  <a:srgbClr val="FF0000"/>
                </a:solidFill>
              </a:rPr>
              <a:t>документа его </a:t>
            </a:r>
            <a:r>
              <a:rPr lang="ru-RU" sz="2800" b="1" dirty="0">
                <a:solidFill>
                  <a:srgbClr val="FF0000"/>
                </a:solidFill>
              </a:rPr>
              <a:t>личность ПИСЬМЕННО подтверждает сопровождающий в форме ППЭ-20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602" y="9466728"/>
            <a:ext cx="13970798" cy="16076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6AB3"/>
                </a:solidFill>
              </a:rPr>
              <a:t>Организаторы вне аудитории указывают участникам </a:t>
            </a:r>
            <a:endParaRPr lang="ru-RU" sz="2800" dirty="0" smtClean="0">
              <a:solidFill>
                <a:srgbClr val="006AB3"/>
              </a:solidFill>
            </a:endParaRPr>
          </a:p>
          <a:p>
            <a:pPr algn="ctr"/>
            <a:r>
              <a:rPr lang="ru-RU" sz="2800" dirty="0" smtClean="0">
                <a:solidFill>
                  <a:srgbClr val="006AB3"/>
                </a:solidFill>
              </a:rPr>
              <a:t>на </a:t>
            </a:r>
            <a:r>
              <a:rPr lang="ru-RU" sz="2800" dirty="0">
                <a:solidFill>
                  <a:srgbClr val="006AB3"/>
                </a:solidFill>
              </a:rPr>
              <a:t>необходимость оставить личные вещи </a:t>
            </a:r>
            <a:endParaRPr lang="ru-RU" sz="2800" dirty="0" smtClean="0">
              <a:solidFill>
                <a:srgbClr val="006AB3"/>
              </a:solidFill>
            </a:endParaRPr>
          </a:p>
          <a:p>
            <a:pPr algn="ctr"/>
            <a:r>
              <a:rPr lang="ru-RU" sz="2800" dirty="0" smtClean="0">
                <a:solidFill>
                  <a:srgbClr val="006AB3"/>
                </a:solidFill>
              </a:rPr>
              <a:t>(</a:t>
            </a:r>
            <a:r>
              <a:rPr lang="ru-RU" sz="2800" dirty="0">
                <a:solidFill>
                  <a:srgbClr val="006AB3"/>
                </a:solidFill>
              </a:rPr>
              <a:t>в специально выделенном в ППЭ месте для личных вещей участников)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3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входа в ППЭ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27" y="2013432"/>
            <a:ext cx="7278763" cy="50092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33077" y="2359652"/>
            <a:ext cx="7675039" cy="3038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AB3"/>
                </a:solidFill>
              </a:rPr>
              <a:t>Организаторы вне аудитории совместно с сотрудниками, осуществляющими охрану правопорядка, и (или) сотрудниками органов внутренних дел (полиции)  проверяют наличие у участников </a:t>
            </a:r>
            <a:r>
              <a:rPr lang="ru-RU" sz="2400" b="1" dirty="0" smtClean="0">
                <a:solidFill>
                  <a:srgbClr val="006AB3"/>
                </a:solidFill>
              </a:rPr>
              <a:t>ОГЭ </a:t>
            </a:r>
            <a:r>
              <a:rPr lang="ru-RU" sz="2400" b="1" dirty="0">
                <a:solidFill>
                  <a:srgbClr val="006AB3"/>
                </a:solidFill>
              </a:rPr>
              <a:t>запрещенных средств. </a:t>
            </a:r>
          </a:p>
          <a:p>
            <a:pPr algn="ctr"/>
            <a:r>
              <a:rPr lang="ru-RU" sz="2400" b="1" dirty="0">
                <a:solidFill>
                  <a:srgbClr val="006AB3"/>
                </a:solidFill>
              </a:rPr>
              <a:t>При появлении сигнала </a:t>
            </a:r>
            <a:r>
              <a:rPr lang="ru-RU" sz="2400" b="1" dirty="0" err="1">
                <a:solidFill>
                  <a:srgbClr val="006AB3"/>
                </a:solidFill>
              </a:rPr>
              <a:t>металлодетектора</a:t>
            </a:r>
            <a:r>
              <a:rPr lang="ru-RU" sz="2400" b="1" dirty="0">
                <a:solidFill>
                  <a:srgbClr val="006AB3"/>
                </a:solidFill>
              </a:rPr>
              <a:t> предлагают участнику </a:t>
            </a:r>
            <a:r>
              <a:rPr lang="ru-RU" sz="2400" b="1" dirty="0" smtClean="0">
                <a:solidFill>
                  <a:srgbClr val="006AB3"/>
                </a:solidFill>
              </a:rPr>
              <a:t>ОГЭ </a:t>
            </a:r>
            <a:r>
              <a:rPr lang="ru-RU" sz="2400" b="1" dirty="0">
                <a:solidFill>
                  <a:srgbClr val="006AB3"/>
                </a:solidFill>
              </a:rPr>
              <a:t>показать предмет, вызывающий сигнал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092" y="5645894"/>
            <a:ext cx="7100583" cy="49292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1439" y="6911787"/>
            <a:ext cx="6132224" cy="1880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AB3"/>
                </a:solidFill>
              </a:rPr>
              <a:t>По медицинским показаниям при предъявлении медицинской справки участник </a:t>
            </a:r>
            <a:r>
              <a:rPr lang="ru-RU" sz="2400" b="1" dirty="0" smtClean="0">
                <a:solidFill>
                  <a:srgbClr val="006AB3"/>
                </a:solidFill>
              </a:rPr>
              <a:t>ОГЭ </a:t>
            </a:r>
            <a:r>
              <a:rPr lang="ru-RU" sz="2400" b="1" dirty="0">
                <a:solidFill>
                  <a:srgbClr val="006AB3"/>
                </a:solidFill>
              </a:rPr>
              <a:t>может быть освобожден от проверки с использованием </a:t>
            </a:r>
            <a:r>
              <a:rPr lang="ru-RU" sz="2400" b="1" dirty="0" err="1">
                <a:solidFill>
                  <a:srgbClr val="006AB3"/>
                </a:solidFill>
              </a:rPr>
              <a:t>металлодетекторов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879" y="9024907"/>
            <a:ext cx="80327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ВАЖНО: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организатор вне аудитории не прикасается к участникам экзамена и его вещам, а просит добровольно показать предмет, вызывающий сигнал переносного металлоискателя, и сдать все запрещенные средства в место хранения личных вещей участников 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ОГЭ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сопровождающему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579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793" y="274517"/>
            <a:ext cx="12271464" cy="151216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передвижения по ППЭ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3082" y="3061128"/>
            <a:ext cx="7993840" cy="5841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43" y="2449588"/>
            <a:ext cx="7521339" cy="63480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AB3"/>
                </a:solidFill>
              </a:rPr>
              <a:t>Организаторы вне аудитории помогают участникам ОГЭ ориентироваться в помещениях ППЭ, указывать местонахождение нужной аудитории, а также осуществлять контроль за перемещением по ППЭ лиц, имеющих право присутствовать в ППЭ в день проведения экзамена.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AB3"/>
                </a:solidFill>
              </a:rPr>
              <a:t>Организаторы вне аудитории по форме      ППЭ-06-01 «Список участников ГИА образовательной организации»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37998" y="9220230"/>
            <a:ext cx="1303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Организаторы в аудитории по </a:t>
            </a:r>
            <a:r>
              <a:rPr lang="ru-RU" sz="3600" b="1" i="1" dirty="0" smtClean="0">
                <a:solidFill>
                  <a:srgbClr val="FF0000"/>
                </a:solidFill>
              </a:rPr>
              <a:t>форме ППЭ-05-01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</a:t>
            </a:r>
            <a:r>
              <a:rPr lang="ru-RU" sz="3600" b="1" i="1" dirty="0">
                <a:solidFill>
                  <a:srgbClr val="FF0000"/>
                </a:solidFill>
              </a:rPr>
              <a:t>Список участников ГИА в аудитории ППЭ»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3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497632"/>
              </p:ext>
            </p:extLst>
          </p:nvPr>
        </p:nvGraphicFramePr>
        <p:xfrm>
          <a:off x="1337593" y="2320752"/>
          <a:ext cx="13825535" cy="68921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937104"/>
                <a:gridCol w="3888431"/>
              </a:tblGrid>
              <a:tr h="5643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8512">
                <a:tc>
                  <a:txBody>
                    <a:bodyPr/>
                    <a:lstStyle/>
                    <a:p>
                      <a:pPr marL="0" marR="0" indent="19685" algn="l" defTabSz="17081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Обучающиеся, в том числе обучающиеся с ОВЗ, принимающие участие в ГИА в форме ОГЭ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708175" rtl="0" eaLnBrk="1" latinLnBrk="0" hangingPunct="1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Участники ОГЭ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1920">
                <a:tc>
                  <a:txBody>
                    <a:bodyPr/>
                    <a:lstStyle/>
                    <a:p>
                      <a:pPr marL="0" marR="0" indent="19685" algn="l" defTabSz="17081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Обучающиеся, в том числе обучающиеся с ОВЗ, принимающие участие в ГИА в форме ГВЭ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708175" rtl="0" eaLnBrk="1" latinLnBrk="0" hangingPunct="1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Участники ГВЭ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76065">
                <a:tc>
                  <a:txBody>
                    <a:bodyPr/>
                    <a:lstStyle/>
                    <a:p>
                      <a:pPr marL="0" marR="0" indent="19685" algn="l" defTabSz="17081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проведения государственной итоговой аттестации по образовательным программам основного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 от 07.11.2018  № 189/1513 (зарегистрирован Минюстом России 10.12.2018 , регистрационный № 52953)</a:t>
                      </a:r>
                      <a:endParaRPr lang="ru-RU" sz="20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708175" rtl="0" eaLnBrk="1" latinLnBrk="0" hangingPunct="1"/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59889">
                <a:tc>
                  <a:txBody>
                    <a:bodyPr/>
                    <a:lstStyle/>
                    <a:p>
                      <a:pPr indent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Министерство просвещения Российской Федерации</a:t>
                      </a:r>
                      <a:endParaRPr lang="ru-RU" sz="3400" kern="12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70817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kern="1200" dirty="0" err="1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3400" kern="12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05"/>
            <a:ext cx="2993777" cy="17281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0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по аудиториям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234" y="2327823"/>
            <a:ext cx="10654275" cy="77203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Организатор вне аудитории провожает участников экзамена до аудитории 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При входе в аудиторию организатор в аудитории отмечает явку в форме: </a:t>
            </a:r>
          </a:p>
          <a:p>
            <a:pPr marL="1524000" indent="-896938"/>
            <a:r>
              <a:rPr lang="ru-RU" sz="2800" dirty="0" smtClean="0"/>
              <a:t>ППЭ-05-01 «Список участников по аудиториям», </a:t>
            </a:r>
          </a:p>
          <a:p>
            <a:pPr marL="1524000" indent="-896938"/>
            <a:r>
              <a:rPr lang="ru-RU" sz="2800" dirty="0" smtClean="0"/>
              <a:t>ППЭ-05-02 «Протокол проведения ГИА-9 в аудитории ППЭ», сверяет паспортные данные участника, в случае несовпадения заполняется ведомость коррекции персональных данных (ППЭ-12-02)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Второй организатор указывает место в аудитории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4901" y="9502888"/>
            <a:ext cx="13746284" cy="1409875"/>
          </a:xfrm>
          <a:prstGeom prst="rect">
            <a:avLst/>
          </a:prstGeom>
          <a:ln>
            <a:solidFill>
              <a:srgbClr val="E2001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Участники занимают свои места, не переговариваются, не меняются местами, имеют при себе документ, удостоверяющий личность, черную </a:t>
            </a:r>
            <a:r>
              <a:rPr lang="ru-RU" sz="2800" b="1" dirty="0" err="1">
                <a:solidFill>
                  <a:srgbClr val="FF0000"/>
                </a:solidFill>
              </a:rPr>
              <a:t>гелевую</a:t>
            </a:r>
            <a:r>
              <a:rPr lang="ru-RU" sz="2800" b="1" dirty="0">
                <a:solidFill>
                  <a:srgbClr val="FF0000"/>
                </a:solidFill>
              </a:rPr>
              <a:t> ручку, </a:t>
            </a:r>
            <a:r>
              <a:rPr lang="ru-RU" sz="2800" b="1" dirty="0" smtClean="0">
                <a:solidFill>
                  <a:srgbClr val="FF0000"/>
                </a:solidFill>
              </a:rPr>
              <a:t>дополнительные материалы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608_3865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582" y="4147623"/>
            <a:ext cx="5288460" cy="336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44142" y="3175320"/>
            <a:ext cx="14862113" cy="3169209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В присутствии </a:t>
            </a:r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уполномоченного представителя </a:t>
            </a:r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ГЭК выдать</a:t>
            </a:r>
            <a:r>
              <a:rPr lang="en-US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ответственным </a:t>
            </a:r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организаторам в штабе ППЭ </a:t>
            </a:r>
            <a:endParaRPr lang="ru-RU" sz="24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algn="ctr">
              <a:spcAft>
                <a:spcPts val="1757"/>
              </a:spcAft>
              <a:defRPr/>
            </a:pPr>
            <a:r>
              <a:rPr lang="ru-RU" sz="2400" b="1" u="sng" dirty="0">
                <a:solidFill>
                  <a:srgbClr val="006AB3"/>
                </a:solidFill>
                <a:cs typeface="Times New Roman" panose="02020603050405020304" pitchFamily="18" charset="0"/>
              </a:rPr>
              <a:t>комплекты ЭМ на каждую аудиторию:</a:t>
            </a:r>
          </a:p>
          <a:p>
            <a:pPr marL="602578" indent="-602578">
              <a:spcAft>
                <a:spcPts val="879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индивидуальные комплекты</a:t>
            </a:r>
          </a:p>
          <a:p>
            <a:pPr marL="602578" indent="-602578">
              <a:spcAft>
                <a:spcPts val="879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возвратные доставочные пакеты</a:t>
            </a:r>
          </a:p>
          <a:p>
            <a:pPr marL="602578" indent="-602578">
              <a:spcAft>
                <a:spcPts val="879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по форме </a:t>
            </a:r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ППЭ-14-02 «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Ведомость выдачи и возврата экзаменационных материалов по </a:t>
            </a:r>
            <a:r>
              <a:rPr lang="ru-RU" sz="24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аудиториям ППЭ</a:t>
            </a:r>
            <a:r>
              <a:rPr lang="ru-RU" sz="2400" dirty="0">
                <a:solidFill>
                  <a:srgbClr val="006AB3"/>
                </a:solidFill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8084" y="2362153"/>
            <a:ext cx="11894671" cy="461665"/>
          </a:xfrm>
          <a:prstGeom prst="rect">
            <a:avLst/>
          </a:prstGeom>
          <a:solidFill>
            <a:srgbClr val="87888A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позднее </a:t>
            </a:r>
            <a:r>
              <a:rPr 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  <a:t>чем за 15 минут до начала экзамена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65864" y="520858"/>
            <a:ext cx="11135437" cy="759234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218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Выдача ЭМ руководителем ППЭ в Штабе ППЭ</a:t>
            </a:r>
            <a:endParaRPr lang="ru-RU" sz="4218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44142" y="6621219"/>
            <a:ext cx="14862113" cy="1120998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Руководитель ППЭ должен выдать общественным наблюдателям Акт общественного наблюдения в ППЭ по форме ППЭ-18-МАШ</a:t>
            </a:r>
            <a:endParaRPr lang="ru-RU" sz="2400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5565" y="8184031"/>
            <a:ext cx="7139708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Во время </a:t>
            </a:r>
            <a:r>
              <a:rPr 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экзамена руководитель ППЭ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409" y="9435835"/>
            <a:ext cx="7047741" cy="919065"/>
          </a:xfrm>
          <a:prstGeom prst="roundRect">
            <a:avLst/>
          </a:prstGeom>
          <a:solidFill>
            <a:srgbClr val="8788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ходом проведения экзамена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30601" y="9466035"/>
            <a:ext cx="7086187" cy="919065"/>
          </a:xfrm>
          <a:prstGeom prst="roundRect">
            <a:avLst/>
          </a:prstGeom>
          <a:solidFill>
            <a:srgbClr val="8788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 предмет присутствия посторонних лиц в ППЭ</a:t>
            </a:r>
          </a:p>
        </p:txBody>
      </p:sp>
      <p:sp>
        <p:nvSpPr>
          <p:cNvPr id="13" name="Нашивка 12"/>
          <p:cNvSpPr/>
          <p:nvPr/>
        </p:nvSpPr>
        <p:spPr>
          <a:xfrm rot="5400000">
            <a:off x="6840050" y="8844002"/>
            <a:ext cx="455641" cy="506156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8345325" y="8877870"/>
            <a:ext cx="455641" cy="506156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1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580" y="186263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проведения экзамена в аудитории ППЭ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226" y="2346769"/>
            <a:ext cx="9386047" cy="34424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6AB3"/>
                </a:solidFill>
              </a:rPr>
              <a:t>Ответственный организатор проводит инструктаж участников.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О порядке проведения экзамена;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О правилах подачи апелляции о нарушении установленного порядка проведения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О правилах заполнения бланков, случаях удаления с экзамена, использовании доп. материалов;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6AB3"/>
                </a:solidFill>
              </a:rPr>
              <a:t>О времени и месте ознакомления с результатами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40474" y="3422534"/>
            <a:ext cx="5540188" cy="23666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6AB3"/>
                </a:solidFill>
              </a:rPr>
              <a:t>Объявляется начало, продолжительность и время окончания экзамена, фиксируется время начала и окончания на доске  ППЭ-05-02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40474" y="6099846"/>
            <a:ext cx="5540188" cy="2997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6AB3"/>
                </a:solidFill>
              </a:rPr>
              <a:t>Организаторы проверяют правильность заполнения регистрационных полей бланков участниками;</a:t>
            </a:r>
          </a:p>
          <a:p>
            <a:pPr algn="ctr"/>
            <a:r>
              <a:rPr lang="ru-RU" sz="2400" dirty="0">
                <a:solidFill>
                  <a:srgbClr val="006AB3"/>
                </a:solidFill>
              </a:rPr>
              <a:t>проверяют соответствие данных участника в бланке </a:t>
            </a:r>
            <a:r>
              <a:rPr lang="ru-RU" sz="2400" dirty="0" smtClean="0">
                <a:solidFill>
                  <a:srgbClr val="006AB3"/>
                </a:solidFill>
              </a:rPr>
              <a:t>ответов № 1 </a:t>
            </a:r>
            <a:r>
              <a:rPr lang="ru-RU" sz="2400" dirty="0">
                <a:solidFill>
                  <a:srgbClr val="006AB3"/>
                </a:solidFill>
              </a:rPr>
              <a:t>и документе, удостоверяющем личность;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226" y="6085052"/>
            <a:ext cx="9386047" cy="30121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AB3"/>
                </a:solidFill>
              </a:rPr>
              <a:t>Демонстрирует </a:t>
            </a:r>
            <a:r>
              <a:rPr lang="ru-RU" sz="2400" dirty="0">
                <a:solidFill>
                  <a:srgbClr val="006AB3"/>
                </a:solidFill>
              </a:rPr>
              <a:t>целостность </a:t>
            </a:r>
            <a:r>
              <a:rPr lang="ru-RU" sz="2400" dirty="0" smtClean="0">
                <a:solidFill>
                  <a:srgbClr val="006AB3"/>
                </a:solidFill>
              </a:rPr>
              <a:t>комплектов ЭМ</a:t>
            </a:r>
            <a:r>
              <a:rPr lang="ru-RU" sz="2400" dirty="0">
                <a:solidFill>
                  <a:srgbClr val="006AB3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006AB3"/>
                </a:solidFill>
              </a:rPr>
              <a:t>Организаторы </a:t>
            </a:r>
            <a:r>
              <a:rPr lang="ru-RU" sz="2400" dirty="0">
                <a:solidFill>
                  <a:srgbClr val="006AB3"/>
                </a:solidFill>
              </a:rPr>
              <a:t>раздают </a:t>
            </a:r>
            <a:r>
              <a:rPr lang="ru-RU" sz="2400" dirty="0" smtClean="0">
                <a:solidFill>
                  <a:srgbClr val="006AB3"/>
                </a:solidFill>
              </a:rPr>
              <a:t>участникам ЭМ </a:t>
            </a:r>
            <a:r>
              <a:rPr lang="ru-RU" sz="2400" dirty="0">
                <a:solidFill>
                  <a:srgbClr val="006AB3"/>
                </a:solidFill>
              </a:rPr>
              <a:t>в </a:t>
            </a:r>
            <a:r>
              <a:rPr lang="ru-RU" sz="2400" dirty="0" smtClean="0">
                <a:solidFill>
                  <a:srgbClr val="006AB3"/>
                </a:solidFill>
              </a:rPr>
              <a:t>произвольном </a:t>
            </a:r>
            <a:r>
              <a:rPr lang="ru-RU" sz="2400" dirty="0">
                <a:solidFill>
                  <a:srgbClr val="006AB3"/>
                </a:solidFill>
              </a:rPr>
              <a:t>порядке.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226" y="9393030"/>
            <a:ext cx="15383436" cy="1640540"/>
          </a:xfrm>
          <a:prstGeom prst="roundRect">
            <a:avLst/>
          </a:prstGeom>
          <a:solidFill>
            <a:srgbClr val="006AB3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Участники экзамена: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в процессе инструктажа по указанию </a:t>
            </a:r>
            <a:r>
              <a:rPr lang="ru-RU" sz="2400" dirty="0" smtClean="0">
                <a:solidFill>
                  <a:schemeClr val="bg1"/>
                </a:solidFill>
              </a:rPr>
              <a:t>организатора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проверяют комплектацию </a:t>
            </a:r>
            <a:r>
              <a:rPr lang="ru-RU" sz="2400" dirty="0" smtClean="0">
                <a:solidFill>
                  <a:schemeClr val="bg1"/>
                </a:solidFill>
              </a:rPr>
              <a:t>ЭМ и </a:t>
            </a:r>
            <a:r>
              <a:rPr lang="ru-RU" sz="2400" dirty="0">
                <a:solidFill>
                  <a:schemeClr val="bg1"/>
                </a:solidFill>
              </a:rPr>
              <a:t>наличие полиграфического </a:t>
            </a:r>
            <a:r>
              <a:rPr lang="ru-RU" sz="2400" dirty="0" smtClean="0">
                <a:solidFill>
                  <a:schemeClr val="bg1"/>
                </a:solidFill>
              </a:rPr>
              <a:t>брака;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аполняют </a:t>
            </a:r>
            <a:r>
              <a:rPr lang="ru-RU" sz="2400" dirty="0">
                <a:solidFill>
                  <a:schemeClr val="bg1"/>
                </a:solidFill>
              </a:rPr>
              <a:t>регистрационные поля бланков.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114800" y="5808133"/>
            <a:ext cx="1676400" cy="2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199467" y="9144000"/>
            <a:ext cx="2032000" cy="2201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9990667" y="9160933"/>
            <a:ext cx="2319866" cy="2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12810568" y="5826539"/>
            <a:ext cx="1210232" cy="2729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0731" y="3147564"/>
            <a:ext cx="14413870" cy="5894836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12" name="Прямоугольник 11"/>
          <p:cNvSpPr/>
          <p:nvPr/>
        </p:nvSpPr>
        <p:spPr>
          <a:xfrm>
            <a:off x="3576422" y="259664"/>
            <a:ext cx="11845114" cy="1467535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ОГЭ для </a:t>
            </a:r>
          </a:p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ОВЗ</a:t>
            </a:r>
            <a:endParaRPr lang="ru-RU" sz="4400" b="1" dirty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417" y="2247987"/>
            <a:ext cx="11027826" cy="707886"/>
          </a:xfrm>
          <a:prstGeom prst="rect">
            <a:avLst/>
          </a:prstGeom>
          <a:noFill/>
          <a:ln w="38100">
            <a:solidFill>
              <a:srgbClr val="E2001A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4000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Начало проведения экзамена в аудитории</a:t>
            </a:r>
            <a:endParaRPr lang="ru-RU" sz="4000" dirty="0">
              <a:solidFill>
                <a:srgbClr val="E2001A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0411" y="9509759"/>
            <a:ext cx="14413870" cy="1792603"/>
          </a:xfrm>
          <a:prstGeom prst="rect">
            <a:avLst/>
          </a:prstGeom>
          <a:solidFill>
            <a:srgbClr val="87888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5" name="Прямоугольник 4"/>
          <p:cNvSpPr/>
          <p:nvPr/>
        </p:nvSpPr>
        <p:spPr>
          <a:xfrm>
            <a:off x="591524" y="9990462"/>
            <a:ext cx="14931611" cy="954107"/>
          </a:xfrm>
          <a:prstGeom prst="rect">
            <a:avLst/>
          </a:prstGeom>
          <a:solidFill>
            <a:srgbClr val="D9DA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При проведении ГИА для слабослышащих участников ГИА перед началом  экзамена проверяется качество передачи звука и его разборчивость.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845" y="3418506"/>
            <a:ext cx="14931611" cy="483209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При проведении экзамена для слабовидящих участников ГИА в аудитории ППЭ после вскрытия комплекта КИМ  бланки ответов № 1 (для участников ОГЭ) могут быть увеличены до формата А3 с использованием оргтехники. </a:t>
            </a:r>
          </a:p>
          <a:p>
            <a:pPr algn="ctr"/>
            <a:endParaRPr lang="ru-RU" sz="2800" dirty="0" smtClean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случае отсутствия возможности увеличения ЭМ в аудитории масштабирование может производиться до начала экзамена в присутствии руководителя ППЭ под контролем уполномоченного представителя ГЭК  и общественных наблюдателей. 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При этом по окончании масштабирования каждого ИК в пакет формата А3 складываются и запечатываются следующие материалы: КИМ стандартного размера; КИМ увеличенный; бланки стандартного размера; бланки, увеличенные до формата А3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индивидуального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 участника ОГЭ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040" y="4492799"/>
            <a:ext cx="45910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6208" y="3460651"/>
            <a:ext cx="4343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4516" y="2721446"/>
            <a:ext cx="7450602" cy="542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2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4705" y="185997"/>
            <a:ext cx="12271464" cy="151216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90496" y="2407872"/>
            <a:ext cx="8425233" cy="4602528"/>
          </a:xfrm>
        </p:spPr>
        <p:txBody>
          <a:bodyPr>
            <a:noAutofit/>
          </a:bodyPr>
          <a:lstStyle/>
          <a:p>
            <a:pPr marL="185738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ВАЖНО!!!</a:t>
            </a:r>
          </a:p>
          <a:p>
            <a:pPr marL="185738" indent="0" algn="ctr">
              <a:buNone/>
            </a:pPr>
            <a:r>
              <a:rPr lang="ru-RU" sz="3200" dirty="0" smtClean="0"/>
              <a:t>При выходе из аудитории обучающиеся оставляют экзаменационные материалы </a:t>
            </a:r>
            <a:br>
              <a:rPr lang="ru-RU" sz="3200" dirty="0" smtClean="0"/>
            </a:br>
            <a:r>
              <a:rPr lang="ru-RU" sz="3200" dirty="0" smtClean="0"/>
              <a:t>и черновики на своем рабочем столе </a:t>
            </a:r>
          </a:p>
          <a:p>
            <a:pPr marL="185738" indent="0" algn="ctr">
              <a:buNone/>
            </a:pPr>
            <a:r>
              <a:rPr lang="ru-RU" sz="3200" dirty="0" smtClean="0"/>
              <a:t>Организатор проверяет комплектность оставленных им на рабочем столе ЭМ и черновиков</a:t>
            </a:r>
            <a:endParaRPr lang="ru-RU" sz="32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3846" t="4682" r="7988" b="9510"/>
          <a:stretch/>
        </p:blipFill>
        <p:spPr>
          <a:xfrm>
            <a:off x="637309" y="2992581"/>
            <a:ext cx="6553200" cy="543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926" y="9175497"/>
            <a:ext cx="15010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AB3"/>
                </a:solidFill>
              </a:rPr>
              <a:t>Обучающиеся могут досрочно завершить выполнение экзаменационной работы, сдать ее организаторам в аудитории и покинуть аудиторию, не дожидаясь окончания экзамена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1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ситуации в аудитории во время экзамена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722" y="2406875"/>
            <a:ext cx="14956519" cy="77203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6AB3"/>
                </a:solidFill>
              </a:rPr>
              <a:t>УДАЛЕНИЕ В СЛУЧАЕ НАРУШЕНИЯ ПОРЯДКА ПРОВЕДЕНИЯ </a:t>
            </a:r>
            <a:r>
              <a:rPr lang="ru-RU" sz="2800" dirty="0" smtClean="0">
                <a:solidFill>
                  <a:srgbClr val="006AB3"/>
                </a:solidFill>
              </a:rPr>
              <a:t>ОГЭ</a:t>
            </a:r>
            <a:r>
              <a:rPr lang="ru-RU" sz="2800" dirty="0">
                <a:solidFill>
                  <a:srgbClr val="006AB3"/>
                </a:solidFill>
              </a:rPr>
              <a:t>: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ППЭ-05-02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Отметка в бланке регистрации и подпись организатора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Подпись участника в форме ППЭ-05-02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ППЭ-21 (подпись </a:t>
            </a:r>
            <a:r>
              <a:rPr lang="ru-RU" sz="2800" b="0" dirty="0" smtClean="0">
                <a:solidFill>
                  <a:srgbClr val="006AB3"/>
                </a:solidFill>
              </a:rPr>
              <a:t>уполномоченного представителя </a:t>
            </a:r>
            <a:r>
              <a:rPr lang="ru-RU" sz="2800" b="0" dirty="0">
                <a:solidFill>
                  <a:srgbClr val="006AB3"/>
                </a:solidFill>
              </a:rPr>
              <a:t>ГЭК</a:t>
            </a:r>
            <a:r>
              <a:rPr lang="ru-RU" sz="2800" b="0" dirty="0" smtClean="0">
                <a:solidFill>
                  <a:srgbClr val="006AB3"/>
                </a:solidFill>
              </a:rPr>
              <a:t>)</a:t>
            </a:r>
          </a:p>
          <a:p>
            <a:endParaRPr lang="ru-RU" sz="2800" dirty="0">
              <a:solidFill>
                <a:srgbClr val="006AB3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6AB3"/>
                </a:solidFill>
              </a:rPr>
              <a:t>ДОСРОЧНОЕ ЗАВЕРШЕНИЕ ЭКЗАМЕНА ПО УВАЖИТЕЛЬНОЙ ПРИЧИНЕ: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ППЭ-05-02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Отметка в бланке регистрации и подпись организатора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Подпись участника в форме ППЭ-05-02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ППЭ-22 (подпись </a:t>
            </a:r>
            <a:r>
              <a:rPr lang="ru-RU" sz="2800" b="0" dirty="0" smtClean="0">
                <a:solidFill>
                  <a:srgbClr val="006AB3"/>
                </a:solidFill>
              </a:rPr>
              <a:t>уполномоченного представителя </a:t>
            </a:r>
            <a:r>
              <a:rPr lang="ru-RU" sz="2800" b="0" dirty="0">
                <a:solidFill>
                  <a:srgbClr val="006AB3"/>
                </a:solidFill>
              </a:rPr>
              <a:t>ГЭК, подпись медработника</a:t>
            </a:r>
            <a:r>
              <a:rPr lang="ru-RU" sz="2800" b="0" dirty="0" smtClean="0">
                <a:solidFill>
                  <a:srgbClr val="006AB3"/>
                </a:solidFill>
              </a:rPr>
              <a:t>)</a:t>
            </a:r>
          </a:p>
          <a:p>
            <a:endParaRPr lang="ru-RU" sz="2800" dirty="0">
              <a:solidFill>
                <a:srgbClr val="006AB3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6AB3"/>
                </a:solidFill>
              </a:rPr>
              <a:t>АПЕЛЛЯЦИЯ О НАРУШЕНИИ УСТАНОВЛЕННОГО ПОРЯДКА ПРОВЕДЕНИЯ </a:t>
            </a:r>
            <a:r>
              <a:rPr lang="ru-RU" sz="2800" dirty="0" smtClean="0">
                <a:solidFill>
                  <a:srgbClr val="006AB3"/>
                </a:solidFill>
              </a:rPr>
              <a:t>ГИА-9:</a:t>
            </a:r>
            <a:endParaRPr lang="ru-RU" sz="2800" dirty="0">
              <a:solidFill>
                <a:srgbClr val="006AB3"/>
              </a:solidFill>
            </a:endParaRPr>
          </a:p>
          <a:p>
            <a:r>
              <a:rPr lang="ru-RU" sz="2800" b="0" dirty="0">
                <a:solidFill>
                  <a:srgbClr val="006AB3"/>
                </a:solidFill>
              </a:rPr>
              <a:t>Подается до выхода из ППЭ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ППЭ-02, ППЭ-03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364" y="3227558"/>
            <a:ext cx="2005603" cy="2021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99" y="9011164"/>
            <a:ext cx="2890634" cy="2167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655" y="118788"/>
            <a:ext cx="12271464" cy="1512169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участника ГИА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7969" y="2154902"/>
            <a:ext cx="6503080" cy="9384362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6485" y="4586199"/>
            <a:ext cx="33113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ППЭ-21 </a:t>
            </a:r>
          </a:p>
          <a:p>
            <a:pPr algn="ctr"/>
            <a:r>
              <a:rPr lang="ru-RU" b="1" dirty="0"/>
              <a:t>«Акт об удалении участника ГИА»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87000" y="2966472"/>
            <a:ext cx="5410200" cy="3434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Акт составляется </a:t>
            </a:r>
            <a:r>
              <a:rPr lang="ru-RU" sz="2800" dirty="0" smtClean="0"/>
              <a:t>членом ГЭК </a:t>
            </a:r>
            <a:r>
              <a:rPr lang="ru-RU" sz="2800" dirty="0"/>
              <a:t>совместно с ответственным организатором в аудитории и руководителем ППЭ в штабе ППЭ на любом этапе проведения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19084" y="6539086"/>
            <a:ext cx="5410200" cy="28308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Член ГЭК </a:t>
            </a:r>
            <a:r>
              <a:rPr lang="ru-RU" sz="2800" dirty="0"/>
              <a:t>осуществляет контроль наличия соответствующих отметок в бланках регистрации таких участников </a:t>
            </a:r>
            <a:r>
              <a:rPr lang="ru-RU" sz="2800" dirty="0" smtClean="0"/>
              <a:t>ОГЭ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380" y="175936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участником ГИА по объективным причинам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31" y="2154852"/>
            <a:ext cx="6494670" cy="934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0856" y="3839898"/>
            <a:ext cx="394297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ППЭ-22 </a:t>
            </a:r>
          </a:p>
          <a:p>
            <a:pPr algn="ctr"/>
            <a:r>
              <a:rPr lang="ru-RU" b="1" dirty="0"/>
              <a:t>«Акт о досрочном завершении экзамена по объективным причинам»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25200" y="2194559"/>
            <a:ext cx="4749800" cy="469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Акт составляется </a:t>
            </a:r>
            <a:r>
              <a:rPr lang="ru-RU" sz="2800" dirty="0" smtClean="0"/>
              <a:t>членом ГЭК </a:t>
            </a:r>
            <a:r>
              <a:rPr lang="ru-RU" sz="2800" dirty="0"/>
              <a:t>совместно с ответственным организатором в аудитории и руководителем ППЭ </a:t>
            </a:r>
          </a:p>
          <a:p>
            <a:pPr algn="ctr"/>
            <a:r>
              <a:rPr lang="ru-RU" sz="2800" dirty="0"/>
              <a:t>в штабе ППЭ на любом этапе проведения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82997" y="7294098"/>
            <a:ext cx="4749800" cy="331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Член ГЭК </a:t>
            </a:r>
            <a:r>
              <a:rPr lang="ru-RU" sz="2800" dirty="0"/>
              <a:t>осуществляет контроль наличия соответствующих отметок в бланках регистрации таких участников </a:t>
            </a:r>
            <a:r>
              <a:rPr lang="ru-RU" sz="2800" dirty="0" smtClean="0"/>
              <a:t>ОГЭ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162759"/>
            <a:ext cx="13074898" cy="1512169"/>
          </a:xfrm>
        </p:spPr>
        <p:txBody>
          <a:bodyPr>
            <a:noAutofit/>
          </a:bodyPr>
          <a:lstStyle/>
          <a:p>
            <a:pPr lvl="0"/>
            <a:r>
              <a:rPr lang="ru-RU" sz="4000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</a:t>
            </a:r>
            <a:r>
              <a:rPr lang="ru-RU" sz="4000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проведения </a:t>
            </a:r>
            <a:r>
              <a:rPr lang="ru-RU" sz="4000" dirty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в </a:t>
            </a:r>
            <a:r>
              <a:rPr lang="ru-RU" sz="4000" dirty="0" smtClean="0">
                <a:solidFill>
                  <a:srgbClr val="E200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3600" dirty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31240" y="3010094"/>
            <a:ext cx="7274656" cy="13667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и</a:t>
            </a:r>
            <a:r>
              <a:rPr lang="ru-RU" sz="2800" dirty="0" smtClean="0">
                <a:solidFill>
                  <a:srgbClr val="002060"/>
                </a:solidFill>
              </a:rPr>
              <a:t>меет право подать апелляцию на любом этапе проведения ГИА в ППЭ (до выхода из ППЭ!)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00173" y="1955840"/>
            <a:ext cx="4505723" cy="11581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 smtClean="0">
                <a:solidFill>
                  <a:srgbClr val="E2001A"/>
                </a:solidFill>
              </a:rPr>
              <a:t>Участник экзамена:</a:t>
            </a:r>
            <a:endParaRPr lang="ru-RU" sz="3200" b="1" dirty="0">
              <a:solidFill>
                <a:srgbClr val="E2001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1240" y="5348060"/>
            <a:ext cx="7274656" cy="54964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проводит проверку </a:t>
            </a:r>
            <a:r>
              <a:rPr lang="ru-RU" sz="2800" dirty="0">
                <a:solidFill>
                  <a:srgbClr val="002060"/>
                </a:solidFill>
              </a:rPr>
              <a:t>по факту изложенного участником </a:t>
            </a:r>
            <a:r>
              <a:rPr lang="ru-RU" sz="2800" dirty="0" smtClean="0">
                <a:solidFill>
                  <a:srgbClr val="002060"/>
                </a:solidFill>
              </a:rPr>
              <a:t>ГИА в </a:t>
            </a:r>
            <a:r>
              <a:rPr lang="ru-RU" sz="2800" dirty="0">
                <a:solidFill>
                  <a:srgbClr val="002060"/>
                </a:solidFill>
              </a:rPr>
              <a:t>апелляции о нарушении установленного порядка проведения </a:t>
            </a:r>
            <a:r>
              <a:rPr lang="ru-RU" sz="2800" dirty="0" smtClean="0">
                <a:solidFill>
                  <a:srgbClr val="002060"/>
                </a:solidFill>
              </a:rPr>
              <a:t>ГИА материала после </a:t>
            </a:r>
            <a:r>
              <a:rPr lang="ru-RU" sz="2800" dirty="0">
                <a:solidFill>
                  <a:srgbClr val="002060"/>
                </a:solidFill>
              </a:rPr>
              <a:t>окончания экзамена в аудиториях ППЭ</a:t>
            </a:r>
            <a:r>
              <a:rPr lang="ru-RU" altLang="ru-RU" sz="280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altLang="ru-RU" sz="28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д</a:t>
            </a:r>
            <a:r>
              <a:rPr lang="ru-RU" sz="2800" dirty="0" smtClean="0">
                <a:solidFill>
                  <a:srgbClr val="002060"/>
                </a:solidFill>
              </a:rPr>
              <a:t>ля </a:t>
            </a:r>
            <a:r>
              <a:rPr lang="ru-RU" sz="2800" dirty="0">
                <a:solidFill>
                  <a:srgbClr val="002060"/>
                </a:solidFill>
              </a:rPr>
              <a:t>проведения проверки может </a:t>
            </a:r>
            <a:r>
              <a:rPr lang="ru-RU" sz="2800" dirty="0" smtClean="0">
                <a:solidFill>
                  <a:srgbClr val="002060"/>
                </a:solidFill>
              </a:rPr>
              <a:t>создать комиссию, </a:t>
            </a:r>
            <a:r>
              <a:rPr lang="ru-RU" sz="2800" dirty="0">
                <a:solidFill>
                  <a:srgbClr val="002060"/>
                </a:solidFill>
              </a:rPr>
              <a:t>в состав которой входят </a:t>
            </a:r>
            <a:r>
              <a:rPr lang="ru-RU" sz="2800" dirty="0" smtClean="0">
                <a:solidFill>
                  <a:srgbClr val="002060"/>
                </a:solidFill>
              </a:rPr>
              <a:t>уполномоченный представитель ГЭК, </a:t>
            </a:r>
            <a:r>
              <a:rPr lang="ru-RU" sz="2800" dirty="0">
                <a:solidFill>
                  <a:srgbClr val="002060"/>
                </a:solidFill>
              </a:rPr>
              <a:t>работники ППЭ, общественный наблюдатель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77909" y="4282999"/>
            <a:ext cx="6727988" cy="112838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 smtClean="0">
                <a:solidFill>
                  <a:srgbClr val="E2001A"/>
                </a:solidFill>
              </a:rPr>
              <a:t>Член ГЭК:</a:t>
            </a:r>
            <a:endParaRPr lang="ru-RU" sz="3200" b="1" dirty="0">
              <a:solidFill>
                <a:srgbClr val="E2001A"/>
              </a:solidFill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58" y="2202055"/>
            <a:ext cx="5738543" cy="9051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8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579318"/>
              </p:ext>
            </p:extLst>
          </p:nvPr>
        </p:nvGraphicFramePr>
        <p:xfrm>
          <a:off x="1106438" y="2564120"/>
          <a:ext cx="13855799" cy="7688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528299"/>
                <a:gridCol w="33275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проведения экзаменов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ППЭ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9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 отведенное помещение </a:t>
                      </a:r>
                      <a:r>
                        <a:rPr lang="ru-RU" sz="34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ППЭ для руководителя ППЭ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Штаб ППЭ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3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83590" algn="l"/>
                        </a:tabLs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 информационная система обеспечения проведения ГИА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ФИС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" y="91379"/>
            <a:ext cx="2993395" cy="17253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9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25635" y="402506"/>
            <a:ext cx="12653341" cy="8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8667" tIns="79333" rIns="158667" bIns="79333">
            <a:sp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Переход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участников 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ОГЭ 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аудитории проведения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483" y="2219572"/>
            <a:ext cx="5365895" cy="184350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Заполнить в форме ППЭ-05-02-У время начала экзамена в аудитории и время вскрытия доставочных пакетов с </a:t>
            </a:r>
            <a:r>
              <a:rPr lang="ru-RU" sz="2400" dirty="0" smtClean="0"/>
              <a:t>ЭМ </a:t>
            </a:r>
            <a:endParaRPr lang="ru-RU" sz="2400" dirty="0"/>
          </a:p>
        </p:txBody>
      </p:sp>
      <p:pic>
        <p:nvPicPr>
          <p:cNvPr id="5" name="Picture 3" descr="C:\Users\Wolf\Desktop\tim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83" y="4106370"/>
            <a:ext cx="192873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6483" y="6065168"/>
            <a:ext cx="5365895" cy="21236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 smtClean="0"/>
              <a:t>Проконтролировать </a:t>
            </a:r>
            <a:r>
              <a:rPr lang="ru-RU" sz="2400" dirty="0"/>
              <a:t>наличие </a:t>
            </a:r>
            <a:r>
              <a:rPr lang="ru-RU" sz="2400" dirty="0" smtClean="0"/>
              <a:t>экзаменационных бланков, конверта </a:t>
            </a:r>
            <a:r>
              <a:rPr lang="ru-RU" sz="2400" dirty="0"/>
              <a:t>от </a:t>
            </a:r>
            <a:r>
              <a:rPr lang="ru-RU" sz="2400" dirty="0" smtClean="0"/>
              <a:t>ЭМ </a:t>
            </a:r>
            <a:r>
              <a:rPr lang="ru-RU" sz="2400" dirty="0"/>
              <a:t>и </a:t>
            </a:r>
            <a:r>
              <a:rPr lang="ru-RU" sz="2400" dirty="0" smtClean="0"/>
              <a:t>ручки у участников ОГЭ, покидающих аудиторию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7206449" y="2721330"/>
            <a:ext cx="1719348" cy="8266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7206449" y="6713645"/>
            <a:ext cx="1719348" cy="82667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09868" y="2289839"/>
            <a:ext cx="5442401" cy="185448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400" dirty="0"/>
              <a:t>Сообщить организатору вне аудитории об окончании заполнения </a:t>
            </a:r>
            <a:r>
              <a:rPr lang="ru-RU" sz="2400" dirty="0" smtClean="0"/>
              <a:t>экзаменационных бланков участниками ОГЭ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2634841" y="4257490"/>
            <a:ext cx="851640" cy="106451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338593" y="5548349"/>
            <a:ext cx="5442401" cy="32049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8667" tIns="79333" rIns="158667" bIns="79333" rtlCol="0" anchor="ctr"/>
          <a:lstStyle/>
          <a:p>
            <a:pPr algn="ctr"/>
            <a:r>
              <a:rPr lang="ru-RU" sz="2100" dirty="0"/>
              <a:t>При вызове группы участников </a:t>
            </a:r>
            <a:r>
              <a:rPr lang="ru-RU" sz="2100" dirty="0" smtClean="0"/>
              <a:t>ОГЭ </a:t>
            </a:r>
            <a:r>
              <a:rPr lang="ru-RU" sz="2100" dirty="0"/>
              <a:t>каждой очереди для перехода в аудиторию проведения экзаменов в форме ППЭ-05-02-У необходимо сделать отметку </a:t>
            </a:r>
            <a:r>
              <a:rPr lang="ru-RU" sz="2100" dirty="0" smtClean="0"/>
              <a:t>«Экзаменационные бланки получены» </a:t>
            </a:r>
            <a:r>
              <a:rPr lang="ru-RU" sz="2100" dirty="0"/>
              <a:t>и получить подпись участника </a:t>
            </a:r>
            <a:r>
              <a:rPr lang="ru-RU" sz="2100" dirty="0" smtClean="0"/>
              <a:t>ОГЭ</a:t>
            </a:r>
            <a:r>
              <a:rPr lang="ru-RU" sz="2100" dirty="0"/>
              <a:t>, покидающего аудиторию подготовки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657" y="8972187"/>
            <a:ext cx="3440368" cy="230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-97816" y="-73659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93778" y="304532"/>
            <a:ext cx="12271465" cy="151216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ситуации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3434" y="2729607"/>
            <a:ext cx="14461808" cy="7720329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Получение резервных доставочных пакетов</a:t>
            </a:r>
          </a:p>
          <a:p>
            <a:pPr marL="0" indent="0">
              <a:buFont typeface="Arial" pitchFamily="34" charset="0"/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В случае нехватки в аудитории имеющихся доставочных пакетов (например, при обнаружении брака диска с КИМ) необходимо обратиться к Руководителю ППЭ за резервным доставочным пакетом. После извлечения диска с КИМ из доставочного пакета комплект ИК остаётся в аудитории проведения.</a:t>
            </a:r>
          </a:p>
          <a:p>
            <a:pPr marL="0" indent="0">
              <a:buFont typeface="Arial" pitchFamily="34" charset="0"/>
              <a:buNone/>
            </a:pP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919" y="8592456"/>
            <a:ext cx="2268813" cy="2200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" y="0"/>
            <a:ext cx="2968283" cy="158509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0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93778" y="304532"/>
            <a:ext cx="12271465" cy="151216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ситуации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7553" y="2752800"/>
            <a:ext cx="141855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В случае возникновения у участника </a:t>
            </a:r>
            <a:r>
              <a:rPr lang="ru-RU" sz="3200" dirty="0" smtClean="0">
                <a:solidFill>
                  <a:srgbClr val="0070C0"/>
                </a:solidFill>
              </a:rPr>
              <a:t>ОГЭ </a:t>
            </a:r>
            <a:r>
              <a:rPr lang="ru-RU" sz="3200" b="1" dirty="0">
                <a:solidFill>
                  <a:srgbClr val="0070C0"/>
                </a:solidFill>
              </a:rPr>
              <a:t>претензий к качеству записи ответов</a:t>
            </a:r>
            <a:r>
              <a:rPr lang="ru-RU" sz="3200" dirty="0">
                <a:solidFill>
                  <a:srgbClr val="0070C0"/>
                </a:solidFill>
              </a:rPr>
              <a:t> (участник может прослушать свои ответы </a:t>
            </a:r>
            <a:r>
              <a:rPr lang="ru-RU" sz="3200" dirty="0" smtClean="0">
                <a:solidFill>
                  <a:srgbClr val="0070C0"/>
                </a:solidFill>
              </a:rPr>
              <a:t>после </a:t>
            </a:r>
            <a:r>
              <a:rPr lang="ru-RU" sz="3200" dirty="0">
                <a:solidFill>
                  <a:srgbClr val="0070C0"/>
                </a:solidFill>
              </a:rPr>
              <a:t>завершения экзамена), необходимо пригласить в аудиторию технического специалиста для устранения возможных проблем, связанных с воспроизведением записи.</a:t>
            </a:r>
          </a:p>
          <a:p>
            <a:r>
              <a:rPr lang="ru-RU" sz="3200" dirty="0">
                <a:solidFill>
                  <a:srgbClr val="0070C0"/>
                </a:solidFill>
              </a:rPr>
              <a:t>Если проблемы воспроизведения устранить не удалось и участник настаивает на неудовлетворительном качестве записи, в аудиторию необходимо пригласить </a:t>
            </a:r>
            <a:r>
              <a:rPr lang="ru-RU" sz="3200" dirty="0" smtClean="0">
                <a:solidFill>
                  <a:srgbClr val="0070C0"/>
                </a:solidFill>
              </a:rPr>
              <a:t>члена ГЭК </a:t>
            </a:r>
            <a:r>
              <a:rPr lang="ru-RU" sz="3200" dirty="0">
                <a:solidFill>
                  <a:srgbClr val="0070C0"/>
                </a:solidFill>
              </a:rPr>
              <a:t>для разрешения ситуации, в этом случае возможно оформление апелляции о нарушении установленного порядка проведения ГИА. До разрешения данной ситуации следующая группа участников </a:t>
            </a:r>
            <a:r>
              <a:rPr lang="ru-RU" sz="3200" dirty="0" smtClean="0">
                <a:solidFill>
                  <a:srgbClr val="0070C0"/>
                </a:solidFill>
              </a:rPr>
              <a:t>ОГЭ </a:t>
            </a:r>
            <a:r>
              <a:rPr lang="ru-RU" sz="3200" dirty="0">
                <a:solidFill>
                  <a:srgbClr val="0070C0"/>
                </a:solidFill>
              </a:rPr>
              <a:t>в аудиторию </a:t>
            </a:r>
            <a:r>
              <a:rPr lang="ru-RU" sz="3200" b="1" dirty="0">
                <a:solidFill>
                  <a:srgbClr val="0070C0"/>
                </a:solidFill>
              </a:rPr>
              <a:t>не приглашается</a:t>
            </a:r>
            <a:r>
              <a:rPr lang="ru-RU" sz="32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101" y="8359714"/>
            <a:ext cx="1812319" cy="1741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043"/>
            <a:ext cx="2968283" cy="158509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8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0239" y="160150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форм ППЭ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организаторами вне аудитории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54000" y="2680554"/>
            <a:ext cx="160686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ОРГАНИЗАТОРЫ ВНЕ АУДИТОРИИ</a:t>
            </a:r>
          </a:p>
          <a:p>
            <a:pPr algn="ctr"/>
            <a:r>
              <a:rPr lang="ru-RU" b="1" dirty="0"/>
              <a:t> получают у руководителя ППЭ формы ППЭ: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9000" y="4292600"/>
            <a:ext cx="14173200" cy="314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hlinkClick r:id="rId2" action="ppaction://hlinksldjump"/>
              </a:rPr>
              <a:t>ППЭ-06-01 «Список участников ГИА образовательной организации»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hlinkClick r:id="rId3" action="ppaction://hlinksldjump"/>
              </a:rPr>
              <a:t>ППЭ-06-02 «Список участников </a:t>
            </a:r>
            <a:r>
              <a:rPr lang="ru-RU" dirty="0" smtClean="0">
                <a:hlinkClick r:id="rId3" action="ppaction://hlinksldjump"/>
              </a:rPr>
              <a:t>ГИА-9 </a:t>
            </a:r>
            <a:r>
              <a:rPr lang="ru-RU" dirty="0">
                <a:hlinkClick r:id="rId3" action="ppaction://hlinksldjump"/>
              </a:rPr>
              <a:t>в ППЭ по алфавиту»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3737" y="9106756"/>
            <a:ext cx="14173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Размещают при входе в ППЭ!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8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5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3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4342" y="4744572"/>
            <a:ext cx="5808074" cy="151216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форма ППЭ-06-01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«Список участников </a:t>
            </a:r>
            <a:r>
              <a:rPr lang="ru-RU" sz="3600" dirty="0" smtClean="0">
                <a:solidFill>
                  <a:schemeClr val="tx1"/>
                </a:solidFill>
              </a:rPr>
              <a:t>ГИА-9 в </a:t>
            </a:r>
            <a:r>
              <a:rPr lang="ru-RU" sz="3600" dirty="0">
                <a:solidFill>
                  <a:schemeClr val="tx1"/>
                </a:solidFill>
              </a:rPr>
              <a:t>ППЭ»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2512842" y="10411327"/>
            <a:ext cx="1171074" cy="68981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70239" y="160150"/>
            <a:ext cx="12271464" cy="1512169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 fontScale="97500" lnSpcReduction="1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форм ППЭ организаторами вне аудитории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062" y="2124222"/>
            <a:ext cx="8736035" cy="95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5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9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7150" y="4823489"/>
            <a:ext cx="5282458" cy="243666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форма ППЭ-06-02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«Список участников </a:t>
            </a:r>
            <a:r>
              <a:rPr lang="ru-RU" sz="3600" dirty="0" smtClean="0">
                <a:solidFill>
                  <a:schemeClr val="tx1"/>
                </a:solidFill>
              </a:rPr>
              <a:t>ГИА-9 </a:t>
            </a:r>
            <a:r>
              <a:rPr lang="ru-RU" sz="3600" dirty="0">
                <a:solidFill>
                  <a:schemeClr val="tx1"/>
                </a:solidFill>
              </a:rPr>
              <a:t>в ППЭ по алфавиту»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2512842" y="10411327"/>
            <a:ext cx="1171074" cy="68981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70239" y="160150"/>
            <a:ext cx="12271464" cy="1512169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 fontScale="97500" lnSpcReduction="1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форм ППЭ организаторами вне аудитории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2197" y="2194560"/>
            <a:ext cx="7554351" cy="893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7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5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365" y="176192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участников ГИА в аудиторию ППЭ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88" y="3491604"/>
            <a:ext cx="10271717" cy="66429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80800" y="5782050"/>
            <a:ext cx="4587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Arial" panose="020B0604020202020204" pitchFamily="34" charset="0"/>
                <a:ea typeface="+mj-ea"/>
                <a:cs typeface="+mj-cs"/>
              </a:rPr>
              <a:t>форма ППЭ-05-01 </a:t>
            </a:r>
          </a:p>
          <a:p>
            <a:pPr algn="ctr">
              <a:spcBef>
                <a:spcPct val="0"/>
              </a:spcBef>
            </a:pPr>
            <a:r>
              <a:rPr lang="ru-RU" sz="3200" b="1" dirty="0">
                <a:latin typeface="Arial" panose="020B0604020202020204" pitchFamily="34" charset="0"/>
                <a:ea typeface="+mj-ea"/>
                <a:cs typeface="+mj-cs"/>
              </a:rPr>
              <a:t>«Список участников ГИА </a:t>
            </a:r>
            <a:r>
              <a:rPr lang="ru-RU" sz="3200" b="1" dirty="0" smtClean="0">
                <a:latin typeface="Arial" panose="020B0604020202020204" pitchFamily="34" charset="0"/>
                <a:ea typeface="+mj-ea"/>
                <a:cs typeface="+mj-cs"/>
              </a:rPr>
              <a:t>в </a:t>
            </a:r>
            <a:r>
              <a:rPr lang="ru-RU" sz="3200" b="1" dirty="0">
                <a:latin typeface="Arial" panose="020B0604020202020204" pitchFamily="34" charset="0"/>
                <a:ea typeface="+mj-ea"/>
                <a:cs typeface="+mj-cs"/>
              </a:rPr>
              <a:t>аудитории ППЭ»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7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4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2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605" y="9573175"/>
            <a:ext cx="12271464" cy="151216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 ППЭ-12-02 «Ведомость коррекции персональных данных участников ГИА в аудитории»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77" y="2560640"/>
            <a:ext cx="11323446" cy="6965941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62" y="4531378"/>
            <a:ext cx="4309635" cy="472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201" y="5579630"/>
            <a:ext cx="793322" cy="973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90137" y="9001027"/>
            <a:ext cx="7532240" cy="45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473" y="4780327"/>
            <a:ext cx="6915456" cy="431799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2242800" y="2560640"/>
            <a:ext cx="3293907" cy="2776904"/>
          </a:xfrm>
          <a:prstGeom prst="rect">
            <a:avLst/>
          </a:prstGeom>
          <a:ln>
            <a:solidFill>
              <a:srgbClr val="E2001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6AB3"/>
                </a:solidFill>
              </a:rPr>
              <a:t>В графу «Измененные данные</a:t>
            </a:r>
            <a:r>
              <a:rPr lang="ru-RU" sz="2400" dirty="0" smtClean="0">
                <a:solidFill>
                  <a:srgbClr val="006AB3"/>
                </a:solidFill>
              </a:rPr>
              <a:t>»</a:t>
            </a:r>
            <a:br>
              <a:rPr lang="ru-RU" sz="2400" dirty="0" smtClean="0">
                <a:solidFill>
                  <a:srgbClr val="006AB3"/>
                </a:solidFill>
              </a:rPr>
            </a:br>
            <a:r>
              <a:rPr lang="ru-RU" sz="2400" dirty="0" smtClean="0">
                <a:solidFill>
                  <a:srgbClr val="006AB3"/>
                </a:solidFill>
              </a:rPr>
              <a:t> </a:t>
            </a:r>
            <a:r>
              <a:rPr lang="ru-RU" sz="2400" dirty="0">
                <a:solidFill>
                  <a:srgbClr val="006AB3"/>
                </a:solidFill>
              </a:rPr>
              <a:t>вносятся только те  сведения, которые не соответствуют </a:t>
            </a:r>
            <a:r>
              <a:rPr lang="ru-RU" sz="2400" dirty="0" smtClean="0">
                <a:solidFill>
                  <a:srgbClr val="006AB3"/>
                </a:solidFill>
              </a:rPr>
              <a:t> данным в РИС</a:t>
            </a:r>
            <a:endParaRPr lang="ru-RU" sz="2400" dirty="0">
              <a:solidFill>
                <a:srgbClr val="006AB3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65243" y="218801"/>
            <a:ext cx="12271464" cy="1512169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 fontScale="75000" lnSpcReduction="2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персональных данных участников ГИА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2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8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819" y="144108"/>
            <a:ext cx="12271464" cy="151216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использования форм организаторами вне аудитории и в аудитории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b="0" dirty="0" smtClean="0"/>
          </a:p>
          <a:p>
            <a:endParaRPr lang="ru-RU" b="0" dirty="0"/>
          </a:p>
          <a:p>
            <a:r>
              <a:rPr lang="ru-RU" b="0" dirty="0">
                <a:solidFill>
                  <a:schemeClr val="tx1"/>
                </a:solidFill>
              </a:rPr>
              <a:t>Форма ППЭ-07-У;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ППЭ-06-01-У;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ППЭ-06-02;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ППЭ-05-01;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ППЭ-05-02-У;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ППЭ-05-04-У;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ППЭ-05-03-У;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ППЭ-12-02;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ППЭ-12-03;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ППЭ-13-03У;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ППЭ-13-01-У;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ППЭ-14-02-У;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ППЭ-16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1" y="3323915"/>
            <a:ext cx="838199" cy="1041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76" y="3917118"/>
            <a:ext cx="835224" cy="1042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76" y="5278220"/>
            <a:ext cx="835224" cy="1042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5804604"/>
            <a:ext cx="835224" cy="1042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6320726"/>
            <a:ext cx="835224" cy="1042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7692090"/>
            <a:ext cx="835224" cy="1042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8213343"/>
            <a:ext cx="835224" cy="10425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8666669"/>
            <a:ext cx="835224" cy="10425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26399" y="4614863"/>
            <a:ext cx="6074611" cy="14009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Формы изменились в соответствии со спецификой предмета или </a:t>
            </a:r>
            <a:r>
              <a:rPr lang="ru-RU" sz="2800" dirty="0" smtClean="0"/>
              <a:t>были добавлены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26400" y="6527800"/>
            <a:ext cx="6045200" cy="139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Форма не используется на </a:t>
            </a:r>
            <a:r>
              <a:rPr lang="ru-RU" sz="2800" dirty="0" smtClean="0"/>
              <a:t>ОГЭ </a:t>
            </a:r>
            <a:r>
              <a:rPr lang="ru-RU" sz="2800" dirty="0"/>
              <a:t>по иностранным языкам </a:t>
            </a:r>
          </a:p>
          <a:p>
            <a:pPr algn="ctr"/>
            <a:r>
              <a:rPr lang="ru-RU" sz="2800" dirty="0"/>
              <a:t>(раздел «Говорение»)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225" y="4758075"/>
            <a:ext cx="838199" cy="1041398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614488" y="7363232"/>
            <a:ext cx="3529012" cy="561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643063" y="7363232"/>
            <a:ext cx="3543300" cy="561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300913" y="7137400"/>
            <a:ext cx="640332" cy="1857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00913" y="7137399"/>
            <a:ext cx="637150" cy="1857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23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5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0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491" y="176192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ППЭ-14-02-У «Ведомость выдачи и возврата ЭМ по аудиториям ППЭ по иностранным языкам в устной форме»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90" y="2230893"/>
            <a:ext cx="10922951" cy="78021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65836" y="2281615"/>
            <a:ext cx="4237037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ЭМ выдаются ответственным организаторам аудиторий проведения в Штабе ППЭ.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1" y="5503160"/>
            <a:ext cx="666322" cy="827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876" y="5501598"/>
            <a:ext cx="664522" cy="8291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566946" y="4205673"/>
            <a:ext cx="4237037" cy="489364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Компакт-диски </a:t>
            </a:r>
            <a:r>
              <a:rPr lang="ru-RU" sz="2400" dirty="0"/>
              <a:t>с КИМ остаются в аудиториях проведения, ИК передаются в аудитории подготовки руководителем ППЭ. </a:t>
            </a:r>
          </a:p>
          <a:p>
            <a:pPr algn="ctr"/>
            <a:r>
              <a:rPr lang="ru-RU" sz="2400" dirty="0"/>
              <a:t>Неиспользованные </a:t>
            </a:r>
            <a:r>
              <a:rPr lang="ru-RU" sz="2400" dirty="0" err="1"/>
              <a:t>спецпакеты</a:t>
            </a:r>
            <a:r>
              <a:rPr lang="ru-RU" sz="2400" dirty="0"/>
              <a:t> по </a:t>
            </a:r>
          </a:p>
          <a:p>
            <a:pPr algn="ctr"/>
            <a:r>
              <a:rPr lang="ru-RU" sz="2400" dirty="0"/>
              <a:t>5 ИК и индивидуальные комплекты передаются руководителю ППЭ ответственными организаторами в аудитории подготовки.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1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6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050604"/>
              </p:ext>
            </p:extLst>
          </p:nvPr>
        </p:nvGraphicFramePr>
        <p:xfrm>
          <a:off x="1337435" y="2464768"/>
          <a:ext cx="13927806" cy="746373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399414"/>
                <a:gridCol w="3528392"/>
              </a:tblGrid>
              <a:tr h="712420">
                <a:tc>
                  <a:txBody>
                    <a:bodyPr/>
                    <a:lstStyle/>
                    <a:p>
                      <a:pPr marL="0" marR="0" indent="0" algn="ctr" defTabSz="17081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6AB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Сокращения</a:t>
                      </a:r>
                      <a:endParaRPr lang="ru-RU" dirty="0">
                        <a:solidFill>
                          <a:srgbClr val="006AB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52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информационная система обеспечения проведения ГИА обучающихся, освоивших основные образовательные программы основного общего и среднего общего образования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1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экзаменационная комиссия субъекта Российской Федерации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ГЭК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центр обработки информации субъекта Российской Федерации</a:t>
                      </a:r>
                      <a:endParaRPr lang="ru-RU" sz="3400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РЦОИ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64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Конфликтная комиссия субъекта Российской </a:t>
                      </a:r>
                      <a:r>
                        <a:rPr lang="ru-RU" sz="3400" dirty="0" smtClean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3400" dirty="0" smtClean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400" dirty="0">
                          <a:solidFill>
                            <a:srgbClr val="006AB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</a:t>
                      </a:r>
                      <a:endParaRPr lang="ru-RU" sz="3400" b="1" dirty="0">
                        <a:solidFill>
                          <a:srgbClr val="006AB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" y="91472"/>
            <a:ext cx="2993395" cy="17253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9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0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3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6"/>
          <p:cNvSpPr>
            <a:spLocks noGrp="1" noChangeArrowheads="1"/>
          </p:cNvSpPr>
          <p:nvPr>
            <p:ph type="title"/>
          </p:nvPr>
        </p:nvSpPr>
        <p:spPr bwMode="auto">
          <a:xfrm>
            <a:off x="2926080" y="94050"/>
            <a:ext cx="12271464" cy="26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667" tIns="79333" rIns="158667" bIns="793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Упаковка экзаменационных материалов в аудитории</a:t>
            </a:r>
            <a:b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627683" y="2392760"/>
            <a:ext cx="14562237" cy="85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667" tIns="79333" rIns="158667" bIns="79333">
            <a:spAutoFit/>
          </a:bodyPr>
          <a:lstStyle/>
          <a:p>
            <a:pPr indent="928311" algn="just"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экзамена организаторы в аудитории передают руководителю ППЭ:</a:t>
            </a:r>
            <a:endParaRPr lang="ru-RU" altLang="ru-RU" sz="3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возвратные доставочные пакеты с бланками ответов № 1;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возвратные доставочные пакеты с бланками ответов № 2 и дополнительными бланками ответов № 2;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дополнительные бланки ответов № 2;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КИМ;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КИМ;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испорченные ИК (акт о замене ИК);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проведения экзамена в аудитории ППЭ</a:t>
            </a:r>
          </a:p>
          <a:p>
            <a:pPr algn="just">
              <a:buFont typeface="Wingdings" pitchFamily="2" charset="2"/>
              <a:buNone/>
              <a:defRPr/>
            </a:pPr>
            <a:endParaRPr lang="ru-RU" alt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3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материалы организатор упаковывает в определённые конверты и заполняет лицевую сторону </a:t>
            </a:r>
            <a:r>
              <a:rPr lang="ru-RU" altLang="ru-RU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конверта</a:t>
            </a:r>
            <a:r>
              <a:rPr lang="ru-RU" altLang="ru-RU" sz="3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652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376611" y="2559002"/>
            <a:ext cx="15312665" cy="840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8667" tIns="79333" rIns="158667" bIns="79333">
            <a:normAutofit fontScale="25000" lnSpcReduction="20000"/>
          </a:bodyPr>
          <a:lstStyle/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внешний носитель (</a:t>
            </a:r>
            <a:r>
              <a:rPr lang="en-US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-диск) с файлами экзаменационных работ участников по информатике и ИКТ;</a:t>
            </a: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defRPr/>
            </a:pP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CD-</a:t>
            </a: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 с файлами практических экзаменационных заданий по информатике и ИКТ;</a:t>
            </a: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внешний носитель </a:t>
            </a:r>
            <a:r>
              <a:rPr lang="en-US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(CD-</a:t>
            </a: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диск) с файлами ответов обучающихся на задания устной части экзамена по иностранному языку;</a:t>
            </a: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CD-</a:t>
            </a: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 с материалами для выполнения заданий по </a:t>
            </a:r>
            <a:r>
              <a:rPr lang="ru-RU" sz="1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аудированию</a:t>
            </a: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письменной части экзаменационной работы по иностранному языку;</a:t>
            </a: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defRPr/>
            </a:pP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ru-RU" sz="1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CD-диск  с цифровой аудиозаписью текста изложения по русскому языку.</a:t>
            </a: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defRPr/>
            </a:pP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28311"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125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материалы организатор упаковывает в определённые конверты и заполняет лицевую сторону конверта.</a:t>
            </a:r>
            <a:endParaRPr lang="ru-RU" sz="1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8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3500" dirty="0">
              <a:solidFill>
                <a:schemeClr val="tx2"/>
              </a:solidFill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3500" dirty="0">
              <a:solidFill>
                <a:schemeClr val="tx2"/>
              </a:solidFill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3500" dirty="0">
              <a:solidFill>
                <a:schemeClr val="tx2"/>
              </a:solidFill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3500" dirty="0">
              <a:solidFill>
                <a:schemeClr val="tx2"/>
              </a:solidFill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ru-RU" sz="3500" dirty="0">
              <a:solidFill>
                <a:schemeClr val="tx2"/>
              </a:solidFill>
            </a:endParaRPr>
          </a:p>
          <a:p>
            <a:pPr algn="just" eaLnBrk="0" hangingPunct="0">
              <a:spcAft>
                <a:spcPts val="521"/>
              </a:spcAft>
              <a:buClr>
                <a:srgbClr val="C3260C"/>
              </a:buClr>
              <a:buSzPct val="130000"/>
              <a:defRPr/>
            </a:pPr>
            <a:r>
              <a:rPr lang="ru-RU" sz="3500" dirty="0">
                <a:solidFill>
                  <a:schemeClr val="tx2"/>
                </a:solidFill>
              </a:rPr>
              <a:t>     </a:t>
            </a:r>
            <a:endParaRPr lang="ru-RU" sz="38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6"/>
          <p:cNvSpPr txBox="1">
            <a:spLocks noChangeArrowheads="1"/>
          </p:cNvSpPr>
          <p:nvPr/>
        </p:nvSpPr>
        <p:spPr bwMode="auto">
          <a:xfrm>
            <a:off x="2926080" y="94050"/>
            <a:ext cx="12271464" cy="26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58667" tIns="79333" rIns="158667" bIns="79333" rtlCol="0" anchor="ctr">
            <a:spAutoFit/>
          </a:bodyPr>
          <a:lstStyle>
            <a:lvl1pPr algn="ctr" defTabSz="1708175" rtl="0" eaLnBrk="0" latinLnBrk="0" hangingPunct="0">
              <a:spcBef>
                <a:spcPct val="0"/>
              </a:spcBef>
              <a:buNone/>
              <a:defRPr sz="8300" kern="1200" baseline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Упаковка экзаменационных материалов в аудитории</a:t>
            </a:r>
            <a:br>
              <a:rPr lang="ru-RU" altLang="ru-RU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7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51073" y="2437144"/>
            <a:ext cx="15312667" cy="8605824"/>
          </a:xfrm>
          <a:prstGeom prst="rect">
            <a:avLst/>
          </a:prstGeom>
        </p:spPr>
        <p:txBody>
          <a:bodyPr lIns="158667" tIns="79333" rIns="158667" bIns="79333"/>
          <a:lstStyle>
            <a:lvl1pPr marL="342900" indent="-342900" algn="l" defTabSz="449263" rtl="0" eaLnBrk="0" fontAlgn="base" hangingPunct="0">
              <a:lnSpc>
                <a:spcPct val="12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284C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ctr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Возврат экзаменационных материалов – </a:t>
            </a: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день экзамена</a:t>
            </a:r>
          </a:p>
          <a:p>
            <a:pPr marL="0" indent="0" algn="ctr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ГЭК </a:t>
            </a:r>
            <a:r>
              <a:rPr lang="ru-RU" sz="4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возвращает</a:t>
            </a:r>
          </a:p>
          <a:p>
            <a:pPr marL="0" indent="0" algn="ctr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4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РЦОИ: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Возвратные пакеты с бланками ответов № 1;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Возвратные пакеты с бланками ответов № 2 и дополнительными бланками ответов № 2;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Использованные КИМ;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Неиспользованные ИК;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Неиспользованные дополнительные бланки ответов № 2;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Черновики;</a:t>
            </a:r>
          </a:p>
          <a:p>
            <a:pPr marL="892500" indent="-89250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defRPr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Папку с формами.</a:t>
            </a:r>
          </a:p>
          <a:p>
            <a:pPr marL="0" indent="0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4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1586667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dirty="0"/>
          </a:p>
        </p:txBody>
      </p:sp>
      <p:pic>
        <p:nvPicPr>
          <p:cNvPr id="9227" name="Picture 2" descr="C:\Users\Светлана Викторовна\Desktop\Выступление\20170901_1639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" t="21988" b="15852"/>
          <a:stretch>
            <a:fillRect/>
          </a:stretch>
        </p:blipFill>
        <p:spPr bwMode="auto">
          <a:xfrm>
            <a:off x="12302580" y="5361715"/>
            <a:ext cx="2842706" cy="300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6"/>
          <p:cNvSpPr txBox="1">
            <a:spLocks noChangeArrowheads="1"/>
          </p:cNvSpPr>
          <p:nvPr/>
        </p:nvSpPr>
        <p:spPr bwMode="auto">
          <a:xfrm>
            <a:off x="2952023" y="440088"/>
            <a:ext cx="12271464" cy="9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58667" tIns="79333" rIns="158667" bIns="79333" rtlCol="0" anchor="ctr">
            <a:spAutoFit/>
          </a:bodyPr>
          <a:lstStyle>
            <a:lvl1pPr algn="ctr" defTabSz="1708175" rtl="0" eaLnBrk="0" latinLnBrk="0" hangingPunct="0">
              <a:spcBef>
                <a:spcPct val="0"/>
              </a:spcBef>
              <a:buNone/>
              <a:defRPr sz="8300" kern="1200" baseline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Возврат ЭМ в РЦОИ</a:t>
            </a: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09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Светлана Викторовна\Desktop\hundai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5214" y="1975419"/>
            <a:ext cx="2675468" cy="9234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019" y="1933265"/>
            <a:ext cx="15441100" cy="1145100"/>
          </a:xfrm>
          <a:prstGeom prst="rect">
            <a:avLst/>
          </a:prstGeom>
          <a:noFill/>
        </p:spPr>
        <p:txBody>
          <a:bodyPr wrap="square" lIns="158667" tIns="79333" rIns="158667" bIns="79333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</a:p>
          <a:p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07:30 Доставка ЭМ в ППЭ</a:t>
            </a:r>
          </a:p>
        </p:txBody>
      </p:sp>
      <p:pic>
        <p:nvPicPr>
          <p:cNvPr id="7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56" y="3046412"/>
            <a:ext cx="3263972" cy="4729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6409" y="2528426"/>
            <a:ext cx="2438762" cy="3533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3640529" y="4386848"/>
            <a:ext cx="1380911" cy="365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4406" y="7159030"/>
            <a:ext cx="2438762" cy="3533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9961" y="7143889"/>
            <a:ext cx="2438762" cy="3533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38" name="Прямая со стрелкой 37"/>
          <p:cNvCxnSpPr/>
          <p:nvPr/>
        </p:nvCxnSpPr>
        <p:spPr>
          <a:xfrm>
            <a:off x="2887304" y="7798872"/>
            <a:ext cx="1004299" cy="8530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 descr="C:\Users\Светлана Викторовна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6871" y="3109669"/>
            <a:ext cx="2887360" cy="2041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8" name="Picture 3" descr="C:\Users\Светлана Викторовна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00018" y="3549118"/>
            <a:ext cx="2887360" cy="2041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0" name="Picture 3" descr="C:\Users\Светлана Викторовна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87349" y="3847802"/>
            <a:ext cx="2887360" cy="2041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" name="Picture 4" descr="C:\Users\Светлана Викторовна\Desktop\Выступление\20170901_155643.jpg"/>
          <p:cNvPicPr>
            <a:picLocks noChangeAspect="1" noChangeArrowheads="1"/>
          </p:cNvPicPr>
          <p:nvPr/>
        </p:nvPicPr>
        <p:blipFill>
          <a:blip r:embed="rId6" cstate="print"/>
          <a:srcRect r="9570"/>
          <a:stretch>
            <a:fillRect/>
          </a:stretch>
        </p:blipFill>
        <p:spPr bwMode="auto">
          <a:xfrm>
            <a:off x="12068224" y="6992116"/>
            <a:ext cx="2761858" cy="161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 descr="C:\Users\Светлана Викторовна\Desktop\Выступление\20170901_155643.jpg"/>
          <p:cNvPicPr>
            <a:picLocks noChangeAspect="1" noChangeArrowheads="1"/>
          </p:cNvPicPr>
          <p:nvPr/>
        </p:nvPicPr>
        <p:blipFill>
          <a:blip r:embed="rId6" cstate="print"/>
          <a:srcRect r="9570"/>
          <a:stretch>
            <a:fillRect/>
          </a:stretch>
        </p:blipFill>
        <p:spPr bwMode="auto">
          <a:xfrm>
            <a:off x="12606449" y="7297319"/>
            <a:ext cx="2761858" cy="161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376555" y="9539218"/>
            <a:ext cx="2833245" cy="10219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158667" tIns="79333" rIns="158667" bIns="79333" rtlCol="0">
            <a:spAutoFit/>
          </a:bodyPr>
          <a:lstStyle/>
          <a:p>
            <a:pPr algn="ctr"/>
            <a:r>
              <a:rPr lang="ru-RU" sz="2800" dirty="0"/>
              <a:t>Пакет руководителя</a:t>
            </a:r>
          </a:p>
        </p:txBody>
      </p:sp>
      <p:pic>
        <p:nvPicPr>
          <p:cNvPr id="39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129" y="2429380"/>
            <a:ext cx="2438762" cy="3533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7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2188" y="2254333"/>
            <a:ext cx="2438762" cy="3533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3737" y="2254332"/>
            <a:ext cx="2438762" cy="3533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762547" y="6214718"/>
            <a:ext cx="3894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35861" y="10703476"/>
            <a:ext cx="1850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5 ИК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(резервные)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608495" y="6098653"/>
            <a:ext cx="3462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2 ВДП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каждую аудиторию)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15424" y="9995590"/>
            <a:ext cx="4132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на ППЭ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неиспользованных ИК)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19722"/>
          <a:stretch/>
        </p:blipFill>
        <p:spPr bwMode="auto">
          <a:xfrm>
            <a:off x="9761880" y="7222588"/>
            <a:ext cx="1846615" cy="276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 descr="C:\Users\Светлана Викторовна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64534" y="4102711"/>
            <a:ext cx="2887360" cy="20410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12095723" y="8990480"/>
            <a:ext cx="3462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1 конверту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каждую аудиторию)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6"/>
          <p:cNvSpPr>
            <a:spLocks noGrp="1" noChangeArrowheads="1"/>
          </p:cNvSpPr>
          <p:nvPr>
            <p:ph type="title"/>
          </p:nvPr>
        </p:nvSpPr>
        <p:spPr bwMode="auto">
          <a:xfrm>
            <a:off x="3147275" y="384985"/>
            <a:ext cx="12271464" cy="9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667" tIns="79333" rIns="158667" bIns="793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Комплект ЭМ в 2019 году</a:t>
            </a: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8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4924" r="72804" b="18782"/>
          <a:stretch/>
        </p:blipFill>
        <p:spPr bwMode="auto">
          <a:xfrm>
            <a:off x="119396" y="4803895"/>
            <a:ext cx="412161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3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9481" y="3760912"/>
            <a:ext cx="41768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№1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36188" y="4376465"/>
            <a:ext cx="288032" cy="392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541347"/>
              </p:ext>
            </p:extLst>
          </p:nvPr>
        </p:nvGraphicFramePr>
        <p:xfrm>
          <a:off x="545502" y="2278327"/>
          <a:ext cx="1519369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5"/>
                <a:gridCol w="116652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 в аудитории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Упаковка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ru-RU" sz="34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-диска с помощью технического специалиста</a:t>
                      </a:r>
                      <a:endParaRPr lang="ru-RU" sz="3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4924" r="72804" b="18782"/>
          <a:stretch/>
        </p:blipFill>
        <p:spPr bwMode="auto">
          <a:xfrm>
            <a:off x="4241012" y="4769024"/>
            <a:ext cx="412161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43860" y="3591634"/>
            <a:ext cx="3378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ДБО №2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013788" y="4516988"/>
            <a:ext cx="288032" cy="392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C:\Users\Светлана Викторовна\Desktop\Выступление\20170901_155643.jpg"/>
          <p:cNvPicPr>
            <a:picLocks noChangeAspect="1" noChangeArrowheads="1"/>
          </p:cNvPicPr>
          <p:nvPr/>
        </p:nvPicPr>
        <p:blipFill>
          <a:blip r:embed="rId4" cstate="print"/>
          <a:srcRect r="9570"/>
          <a:stretch>
            <a:fillRect/>
          </a:stretch>
        </p:blipFill>
        <p:spPr bwMode="auto">
          <a:xfrm>
            <a:off x="8466385" y="4941117"/>
            <a:ext cx="3744416" cy="25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9143201" y="3854570"/>
            <a:ext cx="23907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0050561" y="4516987"/>
            <a:ext cx="288032" cy="392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3497" y="7446482"/>
            <a:ext cx="1440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Дополнительно!!! </a:t>
            </a:r>
          </a:p>
          <a:p>
            <a:pPr marL="0" lvl="1" indent="-457200" algn="just"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носитель (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-диск) с файлами экзаменационных работ участников по 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 и ИКТ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носитель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(CD-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диск) с файлами ответов обучающихся на задания 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части экзамена по иностранному языку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CD-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 с файлами практических экзаменационных заданий 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и ИКТ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CD-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 с материалами для выполнения заданий 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письменной части экзаменационной работы по иностранному языку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CD-диск  с цифровой аудиозаписью текста изложения 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ru-RU" sz="3600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5"/>
          <a:srcRect r="7177"/>
          <a:stretch/>
        </p:blipFill>
        <p:spPr bwMode="auto">
          <a:xfrm>
            <a:off x="12858873" y="4859660"/>
            <a:ext cx="1872208" cy="269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2095986" y="3889860"/>
            <a:ext cx="3397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ИК</a:t>
            </a:r>
          </a:p>
          <a:p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3650961" y="4463022"/>
            <a:ext cx="288032" cy="3925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6"/>
          <p:cNvSpPr>
            <a:spLocks noGrp="1" noChangeArrowheads="1"/>
          </p:cNvSpPr>
          <p:nvPr>
            <p:ph type="title"/>
          </p:nvPr>
        </p:nvSpPr>
        <p:spPr bwMode="auto">
          <a:xfrm>
            <a:off x="2926080" y="94050"/>
            <a:ext cx="12271464" cy="26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667" tIns="79333" rIns="158667" bIns="793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Упаковка экзаменационных материалов в аудитории</a:t>
            </a:r>
            <a:b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4924" r="72804" b="18782"/>
          <a:stretch/>
        </p:blipFill>
        <p:spPr bwMode="auto">
          <a:xfrm>
            <a:off x="4917647" y="7951686"/>
            <a:ext cx="340033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kabanskoeruo.ru/wp-content/uploads/2018/11/1536243398_gia_1521106940.jpg"/>
          <p:cNvPicPr>
            <a:picLocks noChangeAspect="1" noChangeArrowheads="1"/>
          </p:cNvPicPr>
          <p:nvPr/>
        </p:nvPicPr>
        <p:blipFill>
          <a:blip r:embed="rId3"/>
          <a:srcRect b="23920"/>
          <a:stretch>
            <a:fillRect/>
          </a:stretch>
        </p:blipFill>
        <p:spPr bwMode="auto">
          <a:xfrm>
            <a:off x="-1" y="-1"/>
            <a:ext cx="3177915" cy="1813095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582"/>
              </p:ext>
            </p:extLst>
          </p:nvPr>
        </p:nvGraphicFramePr>
        <p:xfrm>
          <a:off x="545502" y="2278327"/>
          <a:ext cx="1519369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5"/>
                <a:gridCol w="1166529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ППЭ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Получить от организаторов в аудитории ЭМ и формы, заполнить формы</a:t>
                      </a:r>
                      <a:endParaRPr lang="ru-RU" sz="3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300" y="5921152"/>
            <a:ext cx="3528392" cy="504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37300" y="4747636"/>
            <a:ext cx="35904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ЭМ,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папку с формами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4924" r="72804" b="18782"/>
          <a:stretch/>
        </p:blipFill>
        <p:spPr bwMode="auto">
          <a:xfrm>
            <a:off x="4865985" y="4480992"/>
            <a:ext cx="340033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4924" r="72804" b="18782"/>
          <a:stretch/>
        </p:blipFill>
        <p:spPr bwMode="auto">
          <a:xfrm>
            <a:off x="5541389" y="4747636"/>
            <a:ext cx="340033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29890" y="7097975"/>
            <a:ext cx="3894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БО№1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64924" r="72804" b="18782"/>
          <a:stretch/>
        </p:blipFill>
        <p:spPr bwMode="auto">
          <a:xfrm>
            <a:off x="4765222" y="7972419"/>
            <a:ext cx="340033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347760" y="10218767"/>
            <a:ext cx="3894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БО№2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C:\Users\Светлана Викторовна\Desktop\Выступление\20170901_155643.jpg"/>
          <p:cNvPicPr>
            <a:picLocks noChangeAspect="1" noChangeArrowheads="1"/>
          </p:cNvPicPr>
          <p:nvPr/>
        </p:nvPicPr>
        <p:blipFill>
          <a:blip r:embed="rId5" cstate="print"/>
          <a:srcRect r="9570"/>
          <a:stretch>
            <a:fillRect/>
          </a:stretch>
        </p:blipFill>
        <p:spPr bwMode="auto">
          <a:xfrm>
            <a:off x="9252527" y="4480992"/>
            <a:ext cx="3588123" cy="243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Светлана Викторовна\Desktop\Выступление\20170901_155643.jpg"/>
          <p:cNvPicPr>
            <a:picLocks noChangeAspect="1" noChangeArrowheads="1"/>
          </p:cNvPicPr>
          <p:nvPr/>
        </p:nvPicPr>
        <p:blipFill>
          <a:blip r:embed="rId5" cstate="print"/>
          <a:srcRect r="9570"/>
          <a:stretch>
            <a:fillRect/>
          </a:stretch>
        </p:blipFill>
        <p:spPr bwMode="auto">
          <a:xfrm>
            <a:off x="9354789" y="4667701"/>
            <a:ext cx="3259255" cy="220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9222832" y="6949597"/>
            <a:ext cx="3894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19722"/>
          <a:stretch/>
        </p:blipFill>
        <p:spPr bwMode="auto">
          <a:xfrm>
            <a:off x="8824546" y="7980399"/>
            <a:ext cx="1651322" cy="247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 rotWithShape="1">
          <a:blip r:embed="rId7"/>
          <a:srcRect r="7177"/>
          <a:stretch/>
        </p:blipFill>
        <p:spPr bwMode="auto">
          <a:xfrm>
            <a:off x="11089185" y="8340043"/>
            <a:ext cx="1287326" cy="185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 rotWithShape="1">
          <a:blip r:embed="rId7"/>
          <a:srcRect r="7177"/>
          <a:stretch/>
        </p:blipFill>
        <p:spPr bwMode="auto">
          <a:xfrm>
            <a:off x="11660741" y="8020316"/>
            <a:ext cx="1179909" cy="170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 rotWithShape="1">
          <a:blip r:embed="rId7"/>
          <a:srcRect r="7177"/>
          <a:stretch/>
        </p:blipFill>
        <p:spPr bwMode="auto">
          <a:xfrm>
            <a:off x="11357692" y="8201567"/>
            <a:ext cx="1122040" cy="161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7875881" y="10453944"/>
            <a:ext cx="384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еиспользованные ИК </a:t>
            </a:r>
          </a:p>
          <a:p>
            <a:pPr algn="ctr"/>
            <a:r>
              <a:rPr lang="ru-RU" sz="24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ППЭ</a:t>
            </a:r>
            <a:endParaRPr lang="ru-RU" sz="2400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75201" y="4384212"/>
            <a:ext cx="1786041" cy="2588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475201" y="9251133"/>
            <a:ext cx="2334327" cy="14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634845" y="8809654"/>
            <a:ext cx="2334327" cy="14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475200" y="8335483"/>
            <a:ext cx="2334327" cy="14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15420886" y="7365095"/>
            <a:ext cx="0" cy="1096645"/>
          </a:xfrm>
          <a:prstGeom prst="straightConnector1">
            <a:avLst/>
          </a:prstGeom>
          <a:ln w="57150">
            <a:solidFill>
              <a:srgbClr val="006A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10579093" y="9312789"/>
            <a:ext cx="379839" cy="0"/>
          </a:xfrm>
          <a:prstGeom prst="straightConnector1">
            <a:avLst/>
          </a:prstGeom>
          <a:ln w="57150">
            <a:solidFill>
              <a:srgbClr val="006AB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56318" y="6992669"/>
            <a:ext cx="3212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</a:t>
            </a:r>
          </a:p>
          <a:p>
            <a:pPr algn="ctr"/>
            <a:r>
              <a:rPr lang="ru-RU" sz="2400" b="1" dirty="0" err="1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endParaRPr lang="ru-RU" sz="2400" b="1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0" y="1153"/>
            <a:ext cx="3323451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6"/>
          <p:cNvSpPr>
            <a:spLocks noGrp="1" noChangeArrowheads="1"/>
          </p:cNvSpPr>
          <p:nvPr>
            <p:ph type="title"/>
          </p:nvPr>
        </p:nvSpPr>
        <p:spPr bwMode="auto">
          <a:xfrm>
            <a:off x="2926080" y="94050"/>
            <a:ext cx="12271464" cy="265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667" tIns="79333" rIns="158667" bIns="793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Упаковка экзаменационных материалов </a:t>
            </a:r>
            <a:r>
              <a:rPr lang="ru-RU" altLang="ru-RU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altLang="ru-RU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Штабе</a:t>
            </a:r>
            <a: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alt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715240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2" y="14842"/>
            <a:ext cx="2993395" cy="172531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4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474440"/>
              </p:ext>
            </p:extLst>
          </p:nvPr>
        </p:nvGraphicFramePr>
        <p:xfrm>
          <a:off x="803275" y="2728913"/>
          <a:ext cx="14462125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4" y="0"/>
            <a:ext cx="2993395" cy="1725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" y="-26872"/>
            <a:ext cx="2993395" cy="17253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6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3737" y="304528"/>
            <a:ext cx="12271464" cy="151216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участников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9" y="91379"/>
            <a:ext cx="2993395" cy="17253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ОГЭ являются: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образовательных организаций, в том числе иностранные граждане, лица без гражданства, в том числе соотечественники за рубежом, беженцы и вынужденные переселенцы, освоившие образовательные программы основного общего образования в очной, очно-заочной или заочной формах, обучающиеся в образовательных организациях, расположенных за пределами территории Российской Федерации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реализующих имеющие государственную аккредитацию образовательные программы основного общего образования, и загранучреждениях Министерства иностранных дел Российской Федерации, имеющих в своей структуре специализированные структурные образовательные подразделения, а также лица, осваивающие образовательные программы основного общего образования в форме семейного образования, либо лица, обучающиеся по не имеющим государственной аккредитации образовательным программам основного общего образования и допущенные в текущем году к ГИА.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ГВЭ являются: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освоившие образовательные программы основного общего образования в специальных учебно-воспитательных учреждениях закрытого типа, а также в учреждениях, исполняющих наказание в виде лишения свободы, несовершеннолетние лица, подозреваемые и обвиняемые, содержащиеся под стражей;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ограниченными возможностями здоровья, обучающиеся – дети-инвалиды и инвалиды, освоившие образовательные программы основного общего образования;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освоившие в 2014-2018 годах образовательные программы основного общего образования в образовательных организациях, расположенных на территориях Республики Крым и города федерального значения Севастополя.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ГВЭ ГИА по отдельным учебным предметам по их желанию проводится в форме ОГЭ. При этом допускается сочетание форм проведения ГИА (ОГЭ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ГВЭ).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проведения экзамена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" y="91379"/>
            <a:ext cx="2993395" cy="172531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9" t="12073" r="64355" b="76315"/>
          <a:stretch/>
        </p:blipFill>
        <p:spPr bwMode="auto">
          <a:xfrm>
            <a:off x="30208" y="3501"/>
            <a:ext cx="2963569" cy="17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3497" y="2824808"/>
            <a:ext cx="1533770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проводится в ППЭ, места расположения которых определяются ОИВ.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- здание (комплекс зданий, сооружение), которое используется для проведения ГИА. 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Территорией ППЭ является площадь внутри здания (сооружения) либо части здания (сооружения), отведенная для проведения ГИА.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ОИВ ППЭ оборудуются: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стационарными и (или) переносными металлоискателями;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видеонаблюдения;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подавления сигналов подвижной связи.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Входом в ППЭ является место проведения уполномоченными лицами работ 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стационарных и (или) переносных металлоискателей.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в ППЭ осуществляются проверка наличия документов, удостоверяющих личность участников ГИА и лиц, указанных в пунктах 49 и 50 Порядка, установление соответствия их личности представленным документам, проверка наличия указанных лиц в списках распределения в данный ППЭ.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(комплексе зданий), где расположен ППЭ, до входа в ППЭ выделяются: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для хранения личных вещей участников ГИА, организаторов, медицинских работников, специалистов по проведению инструктажа и обеспечению лабораторных работ, экспертов, оценивающих выполнение лабораторных работ по химии, экзаменаторов-собеседников, технических специалистов и ассистентов</a:t>
            </a:r>
            <a:r>
              <a:rPr lang="ru-RU" sz="2400" b="1" cap="sm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представителей образовательных организаций, сопровождающих обучающихся (сопровождающие);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представителей средств массовой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7796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</TotalTime>
  <Words>2876</Words>
  <Application>Microsoft Office PowerPoint</Application>
  <PresentationFormat>Произвольный</PresentationFormat>
  <Paragraphs>442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ФЦПРО-ЕГЭ</vt:lpstr>
      <vt:lpstr>Презентация PowerPoint</vt:lpstr>
      <vt:lpstr>Терминология</vt:lpstr>
      <vt:lpstr>Терминология</vt:lpstr>
      <vt:lpstr>Терминология</vt:lpstr>
      <vt:lpstr>Терминология</vt:lpstr>
      <vt:lpstr>Порядок проведения ГИА</vt:lpstr>
      <vt:lpstr>Формы проведения ГИА</vt:lpstr>
      <vt:lpstr>Категории участников ГИА</vt:lpstr>
      <vt:lpstr>Пункт проведения экзамена</vt:lpstr>
      <vt:lpstr>Пункт проведения экзамена</vt:lpstr>
      <vt:lpstr>Аудитории проведения</vt:lpstr>
      <vt:lpstr>Специальные условия</vt:lpstr>
      <vt:lpstr>Лица,  привлекаемые к проведению ГИА</vt:lpstr>
      <vt:lpstr>Лица,  имеющие право присутствовать в ППЭ</vt:lpstr>
      <vt:lpstr>Нарушение Порядка</vt:lpstr>
      <vt:lpstr>Средства связи</vt:lpstr>
      <vt:lpstr>Нарушение Порядка</vt:lpstr>
      <vt:lpstr>Ответственность за нарушение </vt:lpstr>
      <vt:lpstr>Подготовка аудиторий ППЭ</vt:lpstr>
      <vt:lpstr>Нумерация рабочих мест в аудитории</vt:lpstr>
      <vt:lpstr>Аудитория проведения</vt:lpstr>
      <vt:lpstr>Аудитория подготовки</vt:lpstr>
      <vt:lpstr>Аудитория проведения: иностранные языки </vt:lpstr>
      <vt:lpstr>Аудитория проведения: раздел «Аудирование»</vt:lpstr>
      <vt:lpstr>Особенности организации аудитории для участников с ОВЗ</vt:lpstr>
      <vt:lpstr>Подготовительные мероприятия в день экзамена</vt:lpstr>
      <vt:lpstr>Организация входа участников в ППЭ</vt:lpstr>
      <vt:lpstr>Организация входа в ППЭ</vt:lpstr>
      <vt:lpstr>Организация передвижения по ППЭ</vt:lpstr>
      <vt:lpstr>Распределение участников по аудиториям</vt:lpstr>
      <vt:lpstr>Презентация PowerPoint</vt:lpstr>
      <vt:lpstr>Начало проведения экзамена в аудитории ППЭ</vt:lpstr>
      <vt:lpstr>Презентация PowerPoint</vt:lpstr>
      <vt:lpstr>Содержание индивидуального комплекта участника ОГЭ</vt:lpstr>
      <vt:lpstr>Проведение экзамена</vt:lpstr>
      <vt:lpstr>Возможные ситуации в аудитории во время экзамена </vt:lpstr>
      <vt:lpstr>Удаление участника ГИА</vt:lpstr>
      <vt:lpstr>Досрочное завершение экзамена участником ГИА по объективным причинам</vt:lpstr>
      <vt:lpstr>Апелляция о нарушении проведения ГИА в ППЭ</vt:lpstr>
      <vt:lpstr>Презентация PowerPoint</vt:lpstr>
      <vt:lpstr>Особые ситуации</vt:lpstr>
      <vt:lpstr>Особые ситуации </vt:lpstr>
      <vt:lpstr>Использование форм ППЭ  организаторами вне аудитории</vt:lpstr>
      <vt:lpstr>форма ППЭ-06-01  «Список участников ГИА-9 в ППЭ»</vt:lpstr>
      <vt:lpstr>форма ППЭ-06-02  «Список участников ГИА-9 в ППЭ по алфавиту»</vt:lpstr>
      <vt:lpstr>Вход участников ГИА в аудиторию ППЭ</vt:lpstr>
      <vt:lpstr>форма ППЭ-12-02 «Ведомость коррекции персональных данных участников ГИА в аудитории»</vt:lpstr>
      <vt:lpstr>Особенности использования форм организаторами вне аудитории и в аудитории</vt:lpstr>
      <vt:lpstr>ППЭ-14-02-У «Ведомость выдачи и возврата ЭМ по аудиториям ППЭ по иностранным языкам в устной форме»</vt:lpstr>
      <vt:lpstr>Упаковка экзаменационных материалов в аудитории </vt:lpstr>
      <vt:lpstr>Презентация PowerPoint</vt:lpstr>
      <vt:lpstr>Презентация PowerPoint</vt:lpstr>
      <vt:lpstr>Комплект ЭМ в 2019 году</vt:lpstr>
      <vt:lpstr>Упаковка экзаменационных материалов в аудитории </vt:lpstr>
      <vt:lpstr>Упаковка экзаменационных материалов в Штабе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порядке организации и проведения ГИА-11</dc:title>
  <dc:creator>ASG</dc:creator>
  <cp:lastModifiedBy>Виктория</cp:lastModifiedBy>
  <cp:revision>240</cp:revision>
  <cp:lastPrinted>2019-05-11T08:38:30Z</cp:lastPrinted>
  <dcterms:created xsi:type="dcterms:W3CDTF">2016-02-16T08:22:55Z</dcterms:created>
  <dcterms:modified xsi:type="dcterms:W3CDTF">2021-03-06T11:16:08Z</dcterms:modified>
</cp:coreProperties>
</file>